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175C-3D19-4C76-A39A-97DEFCC5DC3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269A-82FA-4FCD-AA43-3E3A1579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7930" y="367046"/>
            <a:ext cx="7358489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of the Road</a:t>
            </a:r>
            <a:r>
              <a:rPr kumimoji="0" lang="en-US" altLang="en-US" sz="6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Pedestrians and Bicyclists</a:t>
            </a:r>
            <a:endParaRPr kumimoji="0" lang="en-US" altLang="en-U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98" y="1570019"/>
            <a:ext cx="3330388" cy="3330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16" y="1570019"/>
            <a:ext cx="3258104" cy="3258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586" y="6307133"/>
            <a:ext cx="6479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Alana Schriver, Refugee Specialist, Omaha Public Schools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45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293" y="90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Bicycle Laws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5"/>
          <a:stretch/>
        </p:blipFill>
        <p:spPr>
          <a:xfrm>
            <a:off x="742208" y="1207362"/>
            <a:ext cx="4476404" cy="512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2526" y="608185"/>
            <a:ext cx="63200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Bicyclists must obey traffic signs and laws.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Not obeying the signs and laws can result in a fine, just like when driving a car.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u="sng" dirty="0" smtClean="0"/>
              <a:t>Go with the flow of traffic</a:t>
            </a:r>
            <a:r>
              <a:rPr lang="en-US" sz="2400" dirty="0" smtClean="0"/>
              <a:t>, never against 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Stay on the right side of the road.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Don’t ride too close to parked cars; doors may open suddenly.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 not use the sidewalk.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If riding with friends, go single file.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89" y="2344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Signaling </a:t>
            </a:r>
            <a:endParaRPr lang="en-US" sz="4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8" y="1351055"/>
            <a:ext cx="10857622" cy="4305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1234" y="5656218"/>
            <a:ext cx="9642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Left Turn		  Right Turn (2 options)		          Stop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925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3" y="1440703"/>
            <a:ext cx="4193177" cy="493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7210" y="987274"/>
            <a:ext cx="67447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Wear a </a:t>
            </a:r>
            <a:r>
              <a:rPr lang="en-US" sz="2300" u="sng" dirty="0" smtClean="0"/>
              <a:t>helmet</a:t>
            </a:r>
            <a:r>
              <a:rPr lang="en-US" sz="2300" dirty="0" smtClean="0"/>
              <a:t> that fits securely</a:t>
            </a:r>
          </a:p>
          <a:p>
            <a:endParaRPr lang="en-US" sz="2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Wear </a:t>
            </a:r>
            <a:r>
              <a:rPr lang="en-US" sz="2300" u="sng" dirty="0" smtClean="0"/>
              <a:t>bright or reflective clothing</a:t>
            </a:r>
          </a:p>
          <a:p>
            <a:endParaRPr lang="en-US" sz="2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Make sure your bicycle has </a:t>
            </a:r>
            <a:r>
              <a:rPr lang="en-US" sz="2300" u="sng" dirty="0" smtClean="0"/>
              <a:t>reflectors</a:t>
            </a:r>
            <a:r>
              <a:rPr lang="en-US" sz="2300" dirty="0" smtClean="0"/>
              <a:t> on all sides</a:t>
            </a:r>
          </a:p>
          <a:p>
            <a:endParaRPr lang="en-US" sz="2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If you must ride at night, use a </a:t>
            </a:r>
            <a:r>
              <a:rPr lang="en-US" sz="2300" u="sng" dirty="0" smtClean="0"/>
              <a:t>headlight</a:t>
            </a:r>
          </a:p>
          <a:p>
            <a:endParaRPr lang="en-US" sz="2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Keep your bicycle in good repair</a:t>
            </a:r>
          </a:p>
          <a:p>
            <a:endParaRPr lang="en-US" sz="2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Ride a bicycle that fits your body – your feet should be able to reach the ground easily</a:t>
            </a:r>
          </a:p>
          <a:p>
            <a:endParaRPr lang="en-US" sz="2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smtClean="0"/>
              <a:t>Never wear earplugs or use a phone while cycling</a:t>
            </a:r>
            <a:endParaRPr lang="en-US" sz="23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22563" y="486479"/>
            <a:ext cx="4933604" cy="9542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Bicycle Safety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7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97" y="3618410"/>
            <a:ext cx="4412343" cy="2647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2286000"/>
            <a:ext cx="6704520" cy="3979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514" r="2049" b="2526"/>
          <a:stretch/>
        </p:blipFill>
        <p:spPr>
          <a:xfrm>
            <a:off x="7080646" y="418012"/>
            <a:ext cx="4467840" cy="267788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57545" y="837600"/>
            <a:ext cx="5647608" cy="10941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+mn-lt"/>
              </a:rPr>
              <a:t>Lock it or Lose it!</a:t>
            </a:r>
          </a:p>
          <a:p>
            <a:endParaRPr lang="en-US" sz="4000" b="1" dirty="0">
              <a:solidFill>
                <a:srgbClr val="0070C0"/>
              </a:solidFill>
              <a:latin typeface="+mn-lt"/>
            </a:endParaRPr>
          </a:p>
          <a:p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7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" y="1280161"/>
            <a:ext cx="12194385" cy="42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age result for crosswalk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4" b="26558"/>
          <a:stretch>
            <a:fillRect/>
          </a:stretch>
        </p:blipFill>
        <p:spPr bwMode="auto">
          <a:xfrm>
            <a:off x="785317" y="3402709"/>
            <a:ext cx="10775312" cy="31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15291" y="17242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8995" y="637428"/>
            <a:ext cx="691546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Crosswalks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Crosswalks are </a:t>
            </a:r>
            <a:r>
              <a:rPr lang="en-US" altLang="en-US" sz="3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officially </a:t>
            </a:r>
            <a:r>
              <a:rPr kumimoji="0" lang="en-US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marked parts of a street where pedestrians can cross safely and legally.</a:t>
            </a:r>
            <a:endParaRPr kumimoji="0" lang="en-US" alt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11" y="399778"/>
            <a:ext cx="1324520" cy="132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t="9131" r="16354" b="9132"/>
          <a:stretch/>
        </p:blipFill>
        <p:spPr>
          <a:xfrm>
            <a:off x="4968577" y="384593"/>
            <a:ext cx="1075616" cy="1324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39" y="436845"/>
            <a:ext cx="1220016" cy="1220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28" y="626839"/>
            <a:ext cx="3573701" cy="26802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85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869" y="470263"/>
            <a:ext cx="60306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Corner Crossing</a:t>
            </a:r>
          </a:p>
          <a:p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try to cross streets at the corner, even if no official crosswalk is marked. </a:t>
            </a:r>
            <a:endParaRPr lang="en-US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safest place to cross is at a corner of a street. </a:t>
            </a:r>
            <a:endParaRPr lang="en-US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Drivers do not expect people to walk into the street in the middle of a block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"/>
            </a:pP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Attempting to cross a street mid-block is the most common cause of injury.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 r="1258"/>
          <a:stretch/>
        </p:blipFill>
        <p:spPr>
          <a:xfrm>
            <a:off x="7097486" y="3676510"/>
            <a:ext cx="4202138" cy="27953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t="15617" r="3812" b="16791"/>
          <a:stretch/>
        </p:blipFill>
        <p:spPr>
          <a:xfrm>
            <a:off x="6980047" y="384854"/>
            <a:ext cx="4437016" cy="3086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58029" y="3014790"/>
            <a:ext cx="18810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NO!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317860">
            <a:off x="8015647" y="2256503"/>
            <a:ext cx="888274" cy="4049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137853">
            <a:off x="9694944" y="4726916"/>
            <a:ext cx="888274" cy="4049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252" y="205548"/>
            <a:ext cx="796398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Obey 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Signals</a:t>
            </a:r>
            <a:endParaRPr lang="en-US" sz="4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signals at crosswalks and obey their instructions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walking only when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"WALK"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the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of a person walking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displayed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red hand is flashing, that means the signal is about to change.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continue to cross as quickly as possible if you have already started. 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haven't started crossing yet and the hand is flashing,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next green light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start walking when a "Don't Walk" or the solid red hand symbol is displayed.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1"/>
          <a:stretch/>
        </p:blipFill>
        <p:spPr>
          <a:xfrm>
            <a:off x="8312544" y="246466"/>
            <a:ext cx="1704089" cy="2990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94"/>
          <a:stretch/>
        </p:blipFill>
        <p:spPr>
          <a:xfrm>
            <a:off x="10016633" y="246465"/>
            <a:ext cx="1931952" cy="2990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21806" r="29693" b="25813"/>
          <a:stretch/>
        </p:blipFill>
        <p:spPr>
          <a:xfrm>
            <a:off x="9187141" y="3316032"/>
            <a:ext cx="1658983" cy="1436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r="7238" b="30850"/>
          <a:stretch/>
        </p:blipFill>
        <p:spPr>
          <a:xfrm>
            <a:off x="8926716" y="4963886"/>
            <a:ext cx="2179831" cy="1698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71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548640"/>
            <a:ext cx="60611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Jaywalking</a:t>
            </a:r>
          </a:p>
          <a:p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obeying the crosswalk signals is called “jaywalking” and is illegal.  </a:t>
            </a:r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be ticketed and fined by the police for crossing a street unsafely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Penalty for Disobeying a Pedestrian Crossing Signal in Nebraska: </a:t>
            </a:r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$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$48 in court costs = $58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r="1606" b="2758"/>
          <a:stretch/>
        </p:blipFill>
        <p:spPr>
          <a:xfrm>
            <a:off x="6870325" y="221299"/>
            <a:ext cx="5313704" cy="3174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3526971"/>
            <a:ext cx="4136572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7" y="404948"/>
            <a:ext cx="115998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“Right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Way”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Pedestrians have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right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crosswalk and the light is in their favor.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cars enough time to stop before entering the street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to your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right, left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 to check for cars before stepping into the street.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137"/>
            <a:ext cx="5669280" cy="313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2572"/>
          <a:stretch/>
        </p:blipFill>
        <p:spPr>
          <a:xfrm>
            <a:off x="6104534" y="3905794"/>
            <a:ext cx="2673705" cy="2720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9" y="3905794"/>
            <a:ext cx="2939142" cy="2725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47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03" y="431074"/>
            <a:ext cx="112079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Reminders</a:t>
            </a:r>
            <a:endParaRPr lang="en-US" sz="4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15633" r="7509"/>
          <a:stretch/>
        </p:blipFill>
        <p:spPr>
          <a:xfrm>
            <a:off x="1280159" y="1664153"/>
            <a:ext cx="9836331" cy="39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697647"/>
            <a:ext cx="10894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Talk to your children about the importance of street safety.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Teach them these important rules when you are walking together.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2661998"/>
            <a:ext cx="4772297" cy="3579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7" y="2661998"/>
            <a:ext cx="4770897" cy="35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14" y="5052401"/>
            <a:ext cx="2968246" cy="1682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63" y="243568"/>
            <a:ext cx="3203327" cy="2072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72" y="243568"/>
            <a:ext cx="106201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School Bus 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Find a safe place to wait for the bus away from traffic and the street.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Do not move towards the bus until it comes to a </a:t>
            </a:r>
            <a:r>
              <a:rPr lang="en-US" sz="2000" b="1" u="sng" dirty="0" smtClean="0"/>
              <a:t>COMPLETE STOP</a:t>
            </a:r>
            <a:r>
              <a:rPr lang="en-US" sz="2000" dirty="0"/>
              <a:t>!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Make eye contact and </a:t>
            </a:r>
            <a:r>
              <a:rPr lang="en-US" sz="2000" b="1" u="sng" dirty="0" smtClean="0"/>
              <a:t>wait for the driver to signal you</a:t>
            </a:r>
            <a:r>
              <a:rPr lang="en-US" sz="2000" b="1" dirty="0" smtClean="0"/>
              <a:t> </a:t>
            </a:r>
            <a:r>
              <a:rPr lang="en-US" sz="2000" dirty="0" smtClean="0"/>
              <a:t>that it is OK to move towards the bus.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Be aware of the street traffic around you and the bus; only approach the bus from the “safe zone”.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When you are exiting the bus, use the safe zone and head straight for the sidewalk.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Only use crosswalks or corners to cross the street </a:t>
            </a:r>
          </a:p>
          <a:p>
            <a:pPr lvl="1"/>
            <a:r>
              <a:rPr lang="en-US" sz="2000" dirty="0" smtClean="0"/>
              <a:t>– Never cross in the middle of a street!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401"/>
            <a:ext cx="3331029" cy="1609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87" y="4119223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494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Bicycle Laws</vt:lpstr>
      <vt:lpstr>Signaling </vt:lpstr>
      <vt:lpstr>PowerPoint Presentation</vt:lpstr>
      <vt:lpstr>PowerPoint Presentation</vt:lpstr>
      <vt:lpstr>PowerPoint Presentation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Alana Schriver</dc:creator>
  <cp:lastModifiedBy>Alana Schriver</cp:lastModifiedBy>
  <cp:revision>26</cp:revision>
  <dcterms:created xsi:type="dcterms:W3CDTF">2018-05-02T21:42:03Z</dcterms:created>
  <dcterms:modified xsi:type="dcterms:W3CDTF">2018-05-04T16:41:19Z</dcterms:modified>
</cp:coreProperties>
</file>