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5" r:id="rId8"/>
    <p:sldId id="282" r:id="rId9"/>
    <p:sldId id="283" r:id="rId10"/>
    <p:sldId id="261" r:id="rId11"/>
    <p:sldId id="264" r:id="rId12"/>
    <p:sldId id="263" r:id="rId13"/>
    <p:sldId id="262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5" r:id="rId23"/>
    <p:sldId id="274" r:id="rId24"/>
    <p:sldId id="281" r:id="rId25"/>
    <p:sldId id="285" r:id="rId26"/>
    <p:sldId id="276" r:id="rId27"/>
    <p:sldId id="280" r:id="rId28"/>
    <p:sldId id="277" r:id="rId29"/>
    <p:sldId id="279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907C-59FA-4B20-8321-2B52BB56DA8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3FC-0E81-49CE-ADC3-E58874C7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image" Target="../media/image59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6275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How to Keep Your Home </a:t>
            </a:r>
            <a:br>
              <a:rPr lang="en-US" sz="5400" dirty="0" smtClean="0"/>
            </a:br>
            <a:r>
              <a:rPr lang="en-US" sz="5400" dirty="0" smtClean="0"/>
              <a:t>Clean and Bug-Free</a:t>
            </a:r>
            <a:endParaRPr lang="en-US" sz="5400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362200"/>
            <a:ext cx="561975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Alana Schriver, Omaha Public Schools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Bathroom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Keeping your bathroom clean will prevent MOLD</a:t>
            </a:r>
            <a:endParaRPr lang="en-US" dirty="0"/>
          </a:p>
        </p:txBody>
      </p:sp>
      <p:pic>
        <p:nvPicPr>
          <p:cNvPr id="4" name="Picture 3" descr="bathroom clea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99792"/>
            <a:ext cx="4343400" cy="3196471"/>
          </a:xfrm>
          <a:prstGeom prst="rect">
            <a:avLst/>
          </a:prstGeom>
        </p:spPr>
      </p:pic>
      <p:pic>
        <p:nvPicPr>
          <p:cNvPr id="8" name="Picture 7" descr="cleaning toi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0"/>
            <a:ext cx="3810000" cy="2543175"/>
          </a:xfrm>
          <a:prstGeom prst="rect">
            <a:avLst/>
          </a:prstGeom>
        </p:spPr>
      </p:pic>
      <p:pic>
        <p:nvPicPr>
          <p:cNvPr id="7" name="Picture 6" descr="cleaning si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2133600"/>
            <a:ext cx="2655455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895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Clean the bathroom </a:t>
            </a:r>
            <a:r>
              <a:rPr lang="en-US" u="sng" dirty="0" smtClean="0"/>
              <a:t>at least </a:t>
            </a:r>
            <a:r>
              <a:rPr lang="en-US" dirty="0" smtClean="0"/>
              <a:t>once every week!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Bathroom Cleaners</a:t>
            </a:r>
            <a:endParaRPr lang="en-US" b="1" dirty="0"/>
          </a:p>
        </p:txBody>
      </p:sp>
      <p:pic>
        <p:nvPicPr>
          <p:cNvPr id="4" name="Content Placeholder 3" descr="bathroom clean -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000" r="38400"/>
          <a:stretch>
            <a:fillRect/>
          </a:stretch>
        </p:blipFill>
        <p:spPr>
          <a:xfrm>
            <a:off x="762000" y="1371600"/>
            <a:ext cx="893064" cy="3488531"/>
          </a:xfrm>
        </p:spPr>
      </p:pic>
      <p:pic>
        <p:nvPicPr>
          <p:cNvPr id="5" name="Picture 4" descr="bathroom clean - 3.jpg"/>
          <p:cNvPicPr>
            <a:picLocks noChangeAspect="1"/>
          </p:cNvPicPr>
          <p:nvPr/>
        </p:nvPicPr>
        <p:blipFill>
          <a:blip r:embed="rId3" cstate="print"/>
          <a:srcRect l="30720" r="34560"/>
          <a:stretch>
            <a:fillRect/>
          </a:stretch>
        </p:blipFill>
        <p:spPr>
          <a:xfrm>
            <a:off x="7162800" y="1752600"/>
            <a:ext cx="1066800" cy="3072581"/>
          </a:xfrm>
          <a:prstGeom prst="rect">
            <a:avLst/>
          </a:prstGeom>
        </p:spPr>
      </p:pic>
      <p:pic>
        <p:nvPicPr>
          <p:cNvPr id="6" name="Picture 5" descr="bathroom clean -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752600"/>
            <a:ext cx="1295400" cy="2993814"/>
          </a:xfrm>
          <a:prstGeom prst="rect">
            <a:avLst/>
          </a:prstGeom>
        </p:spPr>
      </p:pic>
      <p:pic>
        <p:nvPicPr>
          <p:cNvPr id="7" name="Picture 6" descr="bathroom clean - 6.jpg"/>
          <p:cNvPicPr>
            <a:picLocks noChangeAspect="1"/>
          </p:cNvPicPr>
          <p:nvPr/>
        </p:nvPicPr>
        <p:blipFill>
          <a:blip r:embed="rId5" cstate="print"/>
          <a:srcRect l="26400" r="28800"/>
          <a:stretch>
            <a:fillRect/>
          </a:stretch>
        </p:blipFill>
        <p:spPr>
          <a:xfrm>
            <a:off x="3810000" y="2057400"/>
            <a:ext cx="1235049" cy="2756806"/>
          </a:xfrm>
          <a:prstGeom prst="rect">
            <a:avLst/>
          </a:prstGeom>
        </p:spPr>
      </p:pic>
      <p:pic>
        <p:nvPicPr>
          <p:cNvPr id="8" name="Picture 7" descr="bathroom clean 1.jpg"/>
          <p:cNvPicPr>
            <a:picLocks noChangeAspect="1"/>
          </p:cNvPicPr>
          <p:nvPr/>
        </p:nvPicPr>
        <p:blipFill>
          <a:blip r:embed="rId6" cstate="print"/>
          <a:srcRect l="30720" r="28800"/>
          <a:stretch>
            <a:fillRect/>
          </a:stretch>
        </p:blipFill>
        <p:spPr>
          <a:xfrm>
            <a:off x="5562600" y="1752600"/>
            <a:ext cx="1219201" cy="30118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1143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(for the sink and shower)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8768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Look for the words “bathroom cleaner” on the bottle.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Spray the surface you want to clean</a:t>
            </a:r>
            <a:r>
              <a:rPr lang="en-US" sz="2000" smtClean="0"/>
              <a:t>, then </a:t>
            </a:r>
            <a:r>
              <a:rPr lang="en-US" sz="2000" dirty="0" smtClean="0"/>
              <a:t>wipe with a sponge or clean rag. 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For tough spots, you may need to scrub with a brush.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ilet cleaner - 2.jpg"/>
          <p:cNvPicPr>
            <a:picLocks noChangeAspect="1"/>
          </p:cNvPicPr>
          <p:nvPr/>
        </p:nvPicPr>
        <p:blipFill>
          <a:blip r:embed="rId2" cstate="print"/>
          <a:srcRect l="26585" r="28062"/>
          <a:stretch>
            <a:fillRect/>
          </a:stretch>
        </p:blipFill>
        <p:spPr>
          <a:xfrm>
            <a:off x="457200" y="838200"/>
            <a:ext cx="1831516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Bathroom Cleaner</a:t>
            </a:r>
            <a:endParaRPr lang="en-US" b="1" dirty="0"/>
          </a:p>
        </p:txBody>
      </p:sp>
      <p:pic>
        <p:nvPicPr>
          <p:cNvPr id="6" name="Content Placeholder 5" descr="cleaning toilet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657600"/>
            <a:ext cx="4038600" cy="269011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05200" y="1219200"/>
            <a:ext cx="2590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(for the toilet)</a:t>
            </a:r>
            <a:endParaRPr lang="en-US" dirty="0"/>
          </a:p>
        </p:txBody>
      </p:sp>
      <p:pic>
        <p:nvPicPr>
          <p:cNvPr id="8" name="Picture 7" descr="toilet cleaner - 1.jpg"/>
          <p:cNvPicPr>
            <a:picLocks noChangeAspect="1"/>
          </p:cNvPicPr>
          <p:nvPr/>
        </p:nvPicPr>
        <p:blipFill>
          <a:blip r:embed="rId4" cstate="print"/>
          <a:srcRect l="26880" r="28800"/>
          <a:stretch>
            <a:fillRect/>
          </a:stretch>
        </p:blipFill>
        <p:spPr>
          <a:xfrm>
            <a:off x="2743200" y="1828800"/>
            <a:ext cx="1553516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0292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Squirt the toilet cleaner around the rim, wait a minute, then scrub with a brush.  Flush when you are finished.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52580" y="2362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Keep your toilet brush separate from all other scrub brushes!</a:t>
            </a:r>
            <a:endParaRPr lang="en-US" dirty="0"/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34" y="1383002"/>
            <a:ext cx="2015008" cy="2015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Bathroom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962400"/>
          </a:xfrm>
          <a:ln w="28575">
            <a:solidFill>
              <a:srgbClr val="00B050"/>
            </a:solidFill>
            <a:prstDash val="solid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dirty="0" smtClean="0"/>
              <a:t>If your shower curtain is moldy, </a:t>
            </a:r>
            <a:r>
              <a:rPr lang="en-US" sz="2200" u="sng" dirty="0" smtClean="0"/>
              <a:t>throw it out </a:t>
            </a:r>
          </a:p>
          <a:p>
            <a:pPr algn="ctr">
              <a:buNone/>
            </a:pPr>
            <a:r>
              <a:rPr lang="en-US" sz="2200" dirty="0" smtClean="0"/>
              <a:t>and get a new one.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962400"/>
          </a:xfrm>
          <a:ln w="28575">
            <a:solidFill>
              <a:srgbClr val="FF0000"/>
            </a:solidFill>
            <a:prstDash val="solid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If your bathtub does not have a drain cover, buy one. </a:t>
            </a:r>
          </a:p>
          <a:p>
            <a:pPr algn="ctr">
              <a:buNone/>
            </a:pPr>
            <a:r>
              <a:rPr lang="en-US" sz="2000" dirty="0" smtClean="0"/>
              <a:t>This will prevent hair from clogging your drain.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Picture 4" descr="moldy show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743200"/>
            <a:ext cx="3073400" cy="23050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8434" name="AutoShape 2" descr="data:image/jpeg;base64,/9j/4AAQSkZJRgABAQAAAQABAAD/2wCEAAkGBhQSEBQUEhQVFRQVFBQUFBUVFBQUFBQUFRUVFBQUFBQXHCYeFxkjGRQUHy8gIycpLCwsFR4xNTAqNSYrLCkBCQoKDgwOFw8PGiwcHBwpLCwsLCwpKSwsLCksLCksLCwsKSwsKSwpLCksLCwsLCwsLCwsLCwsKSksKSwsLCwpLP/AABEIAMoA+QMBIgACEQEDEQH/xAAbAAACAwEBAQAAAAAAAAAAAAABAgADBQQGB//EADsQAAICAQIDBgQEBQMDBQAAAAECABEDEiEEMUEFEyJRYYEycZGhI7HB0QZCUmLwFBXhM7LxFkOCkqL/xAAZAQEBAQEBAQAAAAAAAAAAAAAAAQIDBAX/xAAhEQEBAAICAwEBAAMAAAAAAAAAAQIRAyESMVFBEyIyYf/aAAwDAQACEQMRAD8A9mRFCy7VDfynytPpqCkmiX0PKTSI0qjRJol5STu5NG1HdyaJf3Uhxxo259HpJolxSTRGjanRAVlpX1gKnpJpVeqKWPpUu7sxTiMaFcF+ks7sxdJ8pAtxT8pZ3LSDCY0bVGHVGOI+UgxHyk0uyhoC0LKfKLvAhP8Am0Vj84akIgJUh+cYiLChq9ZAYSbi3AYH1MBf1iyaIBZ/WLqMOiTRJRqjHIElxSKKnfTlslSCWd3JpjQTSY4xGWhaFyxV29ZrxZuTnOE+cXQZ1afSAoJNLtzaWg7tp1KtCTeTxNuQg/4ItzQx4WJ5ToXgh1mpx2peSRj1LE4Vm5Azbx8MB0EsE6Tg+1zvN8jGHZbdaEsXsfzaahikzpOHFz/rk4h2UvmYf9tX1nVqg1S/zx+J55fXL/ti+sU9ljoxnaDIDH88fh/TL6zW7MbowPtKMvBuP5b+U2oJi8ONanLk87kFc1I+YiXPSMgPMAzly9lIeW3ynPLgv5XWc0/WIfaKR6Cdubsl15eIfecTCuYI+YnC43H26zKX0Hdjy+8ncCSKbmWxPDiKeG9YCTIGgTuD5wdwfONr9TBr9YO2uF9ZCsFD1k7v/N53chqSoNMsxrESiBdD3lkVWqz0/aQ5AZqsiLhHrCgl2LBfOJjb6LlIqXGTynTi4bzlqp5RgZ3x45PbhlnaKyEwGLqnRg5MW4LggEmKYZIC6YajCGoCSRqkqAsIkIkECVJDJUCCJn4VX2Ye8eS4s2b0x+K7HK7qbHl1nA2Az02qU5+EV/n5zz58Ev8Aq7481nt5w4TFKHymjxPCFDuNvOcxE8tx1e3omW/TlMFTqPvB9ZNLtqKo9I+0QGNq+U7uRwohagNufIRAwgOXxctgPuf+PzmozQyitgZTp8rlhonrOrh+GreWY+VLl4xOGwVud50yVDPRJp57bQhMkBlRJIIRAFQ1DJAWQRtEYY4CgRqiZM6ggFgCTQHmfKXd3AQwGMcUp79b06hfKuR/5gPJUNSCEACEiMIpgITJcJgqFCSGpAIAdQdiLmTxnAFbI3H3E2KgImM8JlO2sc7jXmrMNzr4/gCPEvLqP1mdv6/WeHLG43VezG+U3Gnrh7wxBf8AhhBnRFgySzTY63KFO87+GS9zylxlt1GcrJ2PC8LW53nTGqSeuY6mnlyy3dlgjGLKgXATGMlQAI0AWMFgSMqwagDXM/l85ncTx4JZXVgmoYxzDZHJvSgG5WuZ+flJtZNurieMIW8YDc7YsAi1z1H9pycQ5dQ6szDkQpCLY5sWO9QnGUJqmXcEbLixIu5Gnq0YEDx3qxtzLk0BeyqlSVr0pygmnXmdm7tQzFh07w8hVCabcco0gkAtVC995yHHzVt1etOohVvmqhRv85EB0pV+FtJ0IFFA/wB24UekTovbtXjlJIB3W75iq5zO4dvic3Qs7EZFvpXUecvIP4p8fp8Lc+qD95ScXw4wRfxOR+G4vk1LsagkgcM9A5Cdv7CzKxPM6CLWpdwvGkrqfTW1OD4TZrruD6SnJ4zdkIl7jUuRWHPb+YGIbyHagtEqdjidWqw46Ncej21TBM0doLjsKCVRtL8y2O/hOnmVmkDNS7Ys0FQVDDCFqQCEyAyhgsTII2uKzQEMo/0q/wBI+kuMFzNkq7Y1w3KtHrB3J/8ABnie92cKtt/nKayCcHZuEhefP8hNACerjx1Hk5bu6GG5JJ1cggqGQQBpkjVIBCiolefNWw8rj5MgWh1PL6XOLGSxWtqNH1ry9+vp6zNWJxKalKB9LONV8iuOwGI8jV7nqYgbIGHgDAuFxDnoxhfFkZ/Mi/tOriOyUyDJdjvAquQaOleSjyG5+sp4zBoLHvNJyd3jxgi1Q7gBR1JksWVRw+kAd0aH4ipjbYZclm2LHdhsZ0qKYkGmtA5ayh2+HHZqQvZYgo2khE3ohiPECehPpOTI2HVTMQvC0TZJXU48Nk7ki/vHpfa1c++lh3eonu9R1ZLP81b0JVlZUV1ykAGtJyvqLkHnpHJflGfh8pCIMgvc5cgrWFO6qg6D9p24OG1KCRpI2BNM+kf1E8j1k1V3I4VVRg2CUzfyuUBryJ3vaHIdKjGtszDUVdiSV5FUfzE7+J4PUoGzV0ZQQf29pn5sqYF2B0q+lidziLAAFQf5bI+sutEu17Lspa1UaCoF61PIhvMRM2KwQ4Cp49ac9S89a6d7lRYYycj5LfEv4mgfEhvSWB69dvWXutAlQtqNSO7WSjbvfUCQc4Y1+CutxiVkytuMq3uhYcj8/OXYCVYhnFO14wTbK1EvjvkQK294mRdbFBmqymXFpG6otWPJlJ/OXHsdDr+KmyLkq60uK8S+V1+fnLEuv10YcxJoj3+xFS6cXGKQSboV05g3z/zynThzA2Oo5/vNMGMUx4pEISSoSJKhSyQ1BAxkcekJr5e8TSPX3EfDjth854o91a/C46A9BUui4BtGE9s9PDb2bTtFlkUzSAIdMgjqICVGWR4rNtIObNZJvkCKrqB5+/T0ECHcQsZx5OPAyqlHkWJ6AA1VzN6bk22VacfHljo0qp/EXVq6LvbD+4bTP4jDnbvArUVypkxsdlbHsWQ/LxfaRuGxlnU5CwzkZMag8igBIRvmAai0mLp0Gn1DEKyhvTTtTN/fKs4YniFGFGIbG62PDlurs/1Cj9pZw2fVWQIFTID3jPsysnhWwdj/AMQumVmx6Xs42Ay2CqZEYblfUcxIqo9n/i5iXA78Jp38Q0CmA8x+5mrjyjItqfT1BHMETEPCYyqLj1sq5GK5FYasLFjtR307kfKdWfiWUUqnJXxtjKhww81idFm2kiUNz+kyO2eN7tMpOMGyiIDzyt5V1G/2Muz5GbCD3bEg/C7hNvNiNq9Jz4OIyDR3qjIzuSoxi0wqoonWeu/32lvwk/T8blK98xxAqMAbVV6yLvGfl+ssxNq0nSgvALBPiFgELX9M5lwkBe5y3jDu+bITrdqPwL0rp7S/PbKTpXJ3lKAPAwwtzLE77bnaZaHhsbasN4kH4bBiCPw+VIvof0mpMDIyfiFXbHpX/SqWvQG6FRzJsgX6R+7zI1hi6Y+HIoG2yZvUc+Q+8sumbNtLiZQjFTa77ix6cjUo/wBSypiGXdyEDUOTMPsL2nSJr2xenZFMGI7QwgGCoZICkSVGMEowtX+XLeFNsPf8pxKWIudnBZPFXp+onjxn+Ue3K/41tJDFWPPY8QgyGCoRKCBLFMUCQwA0TJyhMXKtqRIrJ43tABxiBp3Vyv8A8as+1iZgOpAi5d8TKMrdTpGpgfK4zLlTCANOXOpAY8tmff5bf9sfIunJSoNDh2yty8VKovzvl7TlXadNHBk75cWRGrQdXWmxkUwI+X3AiYDiQY0xiw5fJgyMNSLkNnQK3GxP3nDwWXImR/hGMaRjA8gN79OntNA8SMaasSWpYtkVSdS2KLY1+9CWVLDPe5yeJziAfhgVYGj8S37x2y+HXkP4Y0NjAVldPRgOk50QY1XJlPeBSO7cqe8RWH/uEcxHw8+9yEDSP+ojeDIhugV9P8MqL9Om3KjXkOgPjUnY/CzD023lfCpXes3dM4Ggsh0Ek8w/9JkwubbK6nwrSnGxdXU3Xg8xKsuYdwCzodbHfJjKggdGUdbHOBdw/C+F0KINQsBshyaj5t6couFQ2PQxU48ngUYVYBfMlhylmTKBmTfELQL11m7oL/bcRDqL4mZjd1oQoEretY61UCYwFK4xSugdseJGpWQbLq2lZ8bMLCcT3Sh3ALLjBN0Cdr3JhBLp3bHum/lCuGytjUciekRmGVQmYHHqa1TUNeRVHLJX5SLE4riAtnKlpjKd0TvkyZehUD5187gx8AA2lH377v8APZ8ZsWibchdD5D1gwcW4YLkUNkYgpiWj3KDbUzfr7CTKvdJk7sanbU5J5u29Any5CC9EzcTqylg40YwwyL5GlZTfShDwvGhCiO+o5DkKeq/EB7KROUFgiE4wWylBmG2wKEEnzqgJanxEFQqIFGJtuoIIHlWwlSxucM3OOZn9hYsi4VGVgz76mGwO5o/SpoTTmMWG4JUQwSQ1A83p9ZZwLfibnof3/SViIMlOl/1D77frPDje3vy9PUoNoYnCnwiPU9zwIJLkqGpQ6mNEAjCECotSyoCsK8xxYx4M53OriHAHUeFdq8v+ZwPw6hDwpyNqZXYN/NRYmx8rnqO0+E1LqCgstlb86I2PTnPP8BqbGj5cejLTAjqBq/WgZyyjtjehOwrnQrfnt5wYczKbBjMLhCyK6F4gO4YMceTYHqjDyZTOji3qlW8ajkdIbE97kMBy3+U85/pz3zZAxIK0F6AjqPp95OC7dy48TPkBTSaI52Nt695PL614fHpOLx6EVVxtt4mOBgtOefhO5E1eHTwrZY+EfFV+/rPLr2rjfS7ru1EMrFGO23zmwnbaHrU3LHPKXTUOMeQ+kzO0kIcEd63UKhAWx/UTG/3hPOcnG9pY3A1aqB6MV+pEtZxllHjMekh17vEWrW2nXkLdVFc5OI4fV+JjrEz7O7r+JpGw0A8rnI3bioVxrpTVekDmfM3OFuLy5WzJRTTsj8wTR3/KZ3G5K3e/AAC2dgCxrU1eZlJnL2XjK41Vm1MBufOdRM3PTF9uE1jyPkfJs/doqnkvSh52TcpzcOndrw2R2JyBiGB8XhbVftt9J25uGV61C6ZWHoymwZOyCcruXx6e7yOqEjcrtuPQzOvxrbawJSgDyj1CIZtzCpKhgMIFSSGCB5uVZSal1yvIJ859Fvdj8RrT7/Xn97naZgdhcTR0+tex3H3v6z0DCe/C7jwZzWQrGqKDLBNsFEYCHTIBKJJUkkgRlmP2jwxBscvym5UqyYwRJY1Lp5gTn47iVRSXIUHaya57Ca/G9nFd13H5Ty3a/GYHyjh8u7MAVFHmbA3HI85zvTtj2rHBtiwEYDqJOpdRvY1tfyv6ycT2gETH3y7vQIAsBqGx9zH43hsg7sYSAqUrKeq7D7AReI7SUZ1wsjHULDVa3uav2uYdD8XweN2RWNFKKgGvLp1HhnaVme/D4XzhiQcqVQ1bjqLHvNIyxLSSnjOEXKmlyQLB2NcvX3nRUo4zhFyIUf4TV0a5EHn7S1mVOL4nDiVHyUa8ONq1Gz5fT7S/Jnyd8iqoOPTbPfI70B9vrOVnw4cANasePZf56N6dvWzUbic+XJjxNgoaiC2rmq1f16Sjq4HAMWRyXJOQ2Ax5AWQFHoJp3MDtJMGJ14nMaZRpUkn1NADmaJm3gfWBp3sAj5HrLPjGXfaxRew5zTwYdI/OV8Nw2n5zoE050wkkklRJJJIAghMEDy2/T94CxgCiQsR6z576KscRocG9uR+Xn7c56/hc+tAes8dn8QNivtO/+HO1KJRuYoe38p/T2no4s/xw5sOtvTAx1MQyT0vK6A0glIaOHhD1JUgMFyoMBkJikyKBEy+P7Bx5GD6RrU2rUNjNWGosWXTwWTsDPj4lshyE4mHwdAQABX5zm4PtBnzPjbEy6bKseTC6BHzn0NsIM48/ZSt0+m05+LrOT68NweLA+Y5Eo5RYYg7/ANJse1TVqd6/wnjRmbGArNzIHPe4x7FbzESWNXKVnaZVxPDK6MjfCwIPTbrvNb/aW9JD2MSCCRRBB+R2MaZ8owuDbCmF+6p0x2SFOrcDUfeLg4vJxPDOcQOJySE1DoCN+XUXN3sz+GcWBdONaB3NdTy3minCgchHjS5RhcF/D+rCicRWQrRsi7YXvv8AOb3D8OFFAVLVxxwk1IxbtFEIhqSpWUkkkgSAyQXAkEhMEDzNGNQjAyGfNfRVviuZXGBsTjIo5cx5r1E16Eqz4bE1KN/sftQZUFG9h7iaNT51wXGtwuXf/psf/qT+hnvuC40ZFsT2ceflHj5MPG/8WwhpGgE6uSwNJcUQwGEMAEaES4QYtw3Aa5KikyXAJEQrCTATCl0xdMJMFwJpk0Qw3AAWQiNIYCQRjJUBYIxiwBBDBAUySOalPfny/KZtWRiiQiSEz5z6BdEBSMJDAz+0OC1qQRM/sbtp+GyDHkPh5Kx8vI/vNvJPPdvqNPKamVx7XUymq+i8JxYyLYl4E8V/BmQ6E3PLzntVnvxu4+fnj43RhGEVY80waAwiSUIZJDAJFGGKZIEJguQwQJFMkMCCMIsMBoYJIAkMhgEAGKYWggCCSU8QfCfeKMr+Ie21woep5ADmT5CeR/8AUPEf0r/+pX2u18ZR3pBV71ZN1OjTPJnndvZhxzT/2Q=="/>
          <p:cNvSpPr>
            <a:spLocks noChangeAspect="1" noChangeArrowheads="1"/>
          </p:cNvSpPr>
          <p:nvPr/>
        </p:nvSpPr>
        <p:spPr bwMode="auto">
          <a:xfrm>
            <a:off x="155575" y="-922338"/>
            <a:ext cx="2371725" cy="1924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743200"/>
            <a:ext cx="2895600" cy="2287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00200" y="5410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can buy both of these items at </a:t>
            </a:r>
          </a:p>
          <a:p>
            <a:pPr algn="ctr"/>
            <a:r>
              <a:rPr lang="en-US" sz="2400" dirty="0" smtClean="0"/>
              <a:t>Family Dollar or </a:t>
            </a:r>
            <a:r>
              <a:rPr lang="en-US" sz="2400" dirty="0" err="1" smtClean="0"/>
              <a:t>Walmart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They are not expensive.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Glass, Windows, and Mirrors</a:t>
            </a:r>
            <a:endParaRPr lang="en-US" b="1" dirty="0"/>
          </a:p>
        </p:txBody>
      </p:sp>
      <p:pic>
        <p:nvPicPr>
          <p:cNvPr id="5" name="Content Placeholder 4" descr="window cleanin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473" y="3733800"/>
            <a:ext cx="4419600" cy="2943903"/>
          </a:xfrm>
        </p:spPr>
      </p:pic>
      <p:sp>
        <p:nvSpPr>
          <p:cNvPr id="1026" name="AutoShape 2" descr="data:image/jpeg;base64,/9j/4AAQSkZJRgABAQAAAQABAAD/2wCEAAkGBhAQERAUEhISFRUVExQXFxcVGBUXGBUWFxgWFBUVGBYYHCYeFxsjGRQUHy8gIycpLCwtFh4xNTAqNSYsLCkBCQoKDgwOGg8PGi8kHyQtNTI0LTA1LTQ1LCoqLyovNS80NiktNSksLSk1KS0vLCopLCwuKS0pLSosKiwsLCwpLP/AABEIAMAAwAMBIgACEQEDEQH/xAAcAAEAAQUBAQAAAAAAAAAAAAAABAIDBQYHAQj/xABDEAABBAADBAYHBAYKAwAAAAABAAIDEQQSIQUGMVETIkFhcZEUMnKBobHBByNCUmKSstHh8CQzNFRzgqLC0vEVFlP/xAAaAQEAAwEBAQAAAAAAAAAAAAAAAwQFAgEG/8QAMhEAAgIBAQUGBAUFAAAAAAAAAAECAxEEBRIhMUETMlFhcYGRocHwFCIzseEGFSNS0f/aAAwDAQACEQMRAD8A7iiIgCIiAIiIAiLwoDx0gHEhe5lrXSHpGj9IfNZ8ErK2dtH8apPdxh455J7KtzHEvZgmYKybXhJWpkhwX7XqjtJV1rl6eFaIiAIiIAiIgCIiAIiIAiIgCIiAIiIAiIgImOwzCxxyiwCQa1BGoNrEYXbMjSel1HcBd/VZvGn7t/slY/YuGBzOI7hfxK+d13bfjaqtM93Kbfh7rqWINbjcidg8YyVttPuPEK8WqmWNujjpXbwVDcWztI/f3hbsZbqUbGs/DPsQ8+RdpFb9JZ+ZvmF5JPWg1K7UovkzzDL4K9UXpJPy/JX4nEjUUujwrREQBERAEREAREQBERAEREAREQBERAQtokuAY3i4+Q7SpMMQY0NHABeiIWTWp0tVqrXRi2V0ub4Lyiunvzf8HTlwSLGN9Ry1hsx59v1C2TaDm5SC/IT26E+RWtvwUolprgW6cQ2+A+qydq7LlrLFOLXBY4k1Vm6sF3NY9y2LCUWtPNrfkte9FmDhb2gUeAaTdaadmqzWyayaPL9bN0KJ4igBQXuydmWaKUnJp58PIW2KSJyIi3yuEREAREQBERAEREAREQBERAEREAREQBERAartPHMje8OAzNJ1OoN9YHyIFditYTbQv14xXYdCfDmte3txBkmnDgwATjKNc5EUYYToaa23A6izeiwDmjXTXnrfmtGvQqyO9kw9Vtlaexw3cnRJNsgkddlEDSj4cu5eYLaYip5cK1zDm3n4jiudsqv+1WWtcKod3ce7ku/7cv8AYrr+oU+G58/4O1seCAQbBFgjtB4FVLV9w9p54TC42YqynnG68v6pDm/5QtoWdODhJxZv1WK2CmuoREXBKEREAREQBERAEREAREQBERAEREAREQHMftDwjfSnzRuaJGRwtcyxcge6QHTiaaGa9i10lbR9pcD2Sxvj1a5ueUUMwylsTXA8aOcAgflBWsFb+jf+NHxO2otXcUUtVbSrbVUrZiGf3W2j0U7HXpdO9h5Ad5ODHe53NdRXE8PNlcDxHaOYOhHvFhdf2PiukhjcTZqieZGl+/j71ja+vElJH2Ow9T2lbrfNfsTURFnH0AREQBERAEREAREQBERAEREAREQBUTTNY1znEBrQSSeAA4lVrSt6drDESuw4fkgip2Jk8OEY5m9K5+BUtVbslgr6i9Uw3uvT1++fkQN4gZoZsU6WWMShscUbSBmja4lpfYJ1OZ1CvetIiw+LN5Y3vF6OcKv36BZXbe2nYh+liNgDY2H8LQABffQFqxFgXOaCZI28g5/0F0t6qHZx4nx2ovV9nLeS+b6vyXgvAtS7OxjaqEnyJ+BUOXHujOWWN7D3g/I0sr/4p2lSwHwkA+dKxjhK2mSOzDiBmDxr7yFKpZK8owSy4P4lqHENeOqQV0v7P8bngc3tYa/n3UuSzYIcWdU93D+C2/7LNrOGKfC/i6MnxLSPoT5KtrIb1Tx0L2yWq9SnF8HwOqoiLAPswiIgCIiAIiIAiIgCIiAIiIAiIgMFvft70SAlp+8fbWdx7X+DRr40uVuxTiwMvq5i483OP4nHtNaefMrYt89piSQ9pdo39GJp6td73AuPcGLVW7JxGKDujIZC1wa+V11Z/CA3U99Lc08I01ZkfKax2a3VdlW+C+RDxe2GR8BnPdwB7yoMu2ZizMMrdewX81t8G4+A6Po/SXlx16TI7Lm4ZcmW671idobpPhjjdbXxZnfeNujXZR1B0U0LozeEyeWhq00FJw3sPi+fD0+/UwY2vOACXNsnQEDzKmjbIaQJMhu9Y3ZgKNajsUZ2Ba91yPEY0yghxvWgNBorn/rT3V95EAQK48eFcOK6nLcfFklek0+phncXquGPLhzwZNjw4BzSCOw9i3jd/Z8UkmFxcVMex2SRvYQQWkeOoIXKIMQMO8ZZBI0+sGhwrWvxAa+C3vdLHAvdFm6k7C0Hk+rjcO+1Hb+eDa+0Uoad6LUKMuMXyfn0+/BnX0UXZeIMkMTnesWNze1XW+NqUsBrDwfWJ5WQiIvD0IiIAiIgCIiAIiIAiIgCh7Ylc2CUt9bIQ32ndVvxIUxQdtyZcPM4cQxxHiNQu4d5HFjxBvyOKbzbSp0rh2uyM7gOq2vBrVit2doY6F9YbpHZgQ6MBzg8HjbR3dqt7fmIcwDlfnp9F5sl78uJcbr0d4HvfE36rc1ElCDbWcLkZGyNPKagk0nZLn6vHL58zpGEmaWB0sRhcXgOD3tDBnOgonPqboaE66q/tiOPEQh0UjpQ0lhIFhpZ1aGYtAA8vFaRszGdNitbozCY+zhonlt+QVqXrQfeW7Jgy8ZiSBJNPQcBzpywY66UZ70Yn19n9PKyHZWWPLx0XXPT1XiXcXs+OMuM8ZLjQZG+QNe9znNAOVtkMrMb0vSuKm4iK55IxipQM0waIoy4ExAudGJJCASAKuiFQIwZcul+nYaOtLyYeM2K5WR5KRu6Ixh/SBLJLiIxM5kDW2xj5jkzPdXbYdqeA7l7PaF05N5x9+Z7VsTS6eiKeW11y+LkuGccEk1j68jWdoYfBtgLoxMXOLGtdI5op1ZpAGMaAQ1uUXfF45KrdraBY5o/I4Pb7iCR9fNW9t4V0UUMbiy2STNIa5jrFtc1/VJNG3CzxoLH7OfUjPGvPRa+jlKVacnlswts0VvtIVrhHl15dff6n0lsM/cjuc/9on6qesZu5/UM79fMArJrJs7zO6nmC9AiIuCQIiIAiIgCIiAIiIAiIgCx28Z/ouI/wn/JZFY3eT+yYj/Cd8lJV34+pDf+lL0f7Hz9t+hMCdeo3TzVzYjHzDEtF26JrW017hfSxuI6jTrTVZ3l/rh7Dfqtu3Y3gwUeDZE6QRPp/SB1guL6p4dRBIAqj2OPBbepjvpwfJmboLXp6ar4rMkk0QcNBHC+QsEj82HMI0bHlzMDXyDOddQ7SvxX2UvZYZcjw3DCskTT0j3O6sNFugEYFkWeKk4jeOFoysxAIqqYyrHeQsXPjJMQD0ceIlHaaIbz1Lj3/FVo6CiKy8e7f8E09ta+2WMy9opLh55f0Jr4sSJpJZMRhcPKSSXRNYH2eJBAJBPMFYTbBgMbv6ZPiJLFB2boxr1rB04XwVWH2PK42DC0l2XLmMjwbINtjB5FXpd2o2azTEaixTIhxAPruzcL/Cu1CuD4fJFpWWWcbM+7yayGgcAB4KVgIcxJ/KA7/U0fVWcRlzOy+rZy8Tp2anVSNm1brrg2vHOz6Wp0c2L8j9D6N3e/s8Xst+QWSWM3cN4aH2G/ILJrDt779SSj9KPogiIoyYIiIAiIgCIiAIiIAiIgChbbhz4edvON/wAiVNXjm2CD2rqLw0zmcd6Lj4nzbvMz71p5sHwJ/eFio6LhmJAvUgWQO4LaN5cCOlMbjlySlpPIE5b8Lylas9haSDxBIPiNF9DZ3srqZWzJZ08YvnHh8DLYfaOGgJdC2cvykB73tZlsUTlYDfmqzvHPI+o2sDnkNAIMhJJpuspOuoF6LCKXsg1iMOT/APaL9tqhcVzNEzOO2LtXrCUSNrrOaZI2gdllocAFAO6+KHGIa6+vH/yXUN5YulfO9rmZXx005m6k68AbHDksXJs4uLCHx0Bl9YcSB2ctOKrxueD00eLdDGvcGthLnHXKHxk1QN1m5EH3hYzDN67B+kPgV17YkXR4tsjnMyNZRdmbQOSNlcbOrDwXLNkwZpSeV/H+FqaqxyfEhve7XJ+R9A7pOvCQn9EfILMrH7v4XosNAzlG2/Eiz81kFkWvM2/Mmpju1xj5BERRkoREQBERAEREAREQBERAEREBx77S9m9Hi3murK0O8xR+IK5+CxltczMb43Wmn8+9du+03ZHSwNkA1jNH2XfxrzXHsfgS4WB1h8QtvTSdla8jHm4ae5qTwpEATR69TtFa9l3Xloj5YzfUI5a95+lD3KLJnGmXXvNKy4Sn8o8D9SupWY6P4F5QXP6svmhxr4L1sMj2l0UL5BZFtaSPgLr4KOINbLC72pL/ANilR4p7Rla0hvY0SuAB5gAKtO2192OCUjQxvBcJGOadCA5pbprwBC3XcvZHSzwR16zwXeHF3+kLXtn4N73l7wQKFAuLiavtOtarrP2XbGp0k7hwGRvidXHyrzXbcoUb0uZSlbG27sV04s6IAvURZBpBERAEREAREQBERAEREAREQBERAWMbhGyxvjdwc0g+/tXFtv7Ckw73Ne0g3o6uq4fmDuC7gqXsBFEAjvVii91MrajTq5Hzo6EHiA7yKt+gxn8NeF/vX0K/Y2GPGCI/5G/uVg7tYP8Au8P6oVpauPgyD8PauT/f/hwM7PiHBt+8q76KwEU1o713gbt4P+7xfqhX4tk4dnqwxDwY0fRey1keiOVpbX3pfNnGdi7uzzvb0cbnC+NHL73HRdj2LssYaFkY1oanm48SpoC9VS292cOhapoVbz1CIirlgIiIAiIgCIiA/9k="/>
          <p:cNvSpPr>
            <a:spLocks noChangeAspect="1" noChangeArrowheads="1"/>
          </p:cNvSpPr>
          <p:nvPr/>
        </p:nvSpPr>
        <p:spPr bwMode="auto">
          <a:xfrm>
            <a:off x="155575" y="-876300"/>
            <a:ext cx="18288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QUEhQVFRQVFBYXFhQYFxcUFxkXFBgVFBUXFxcYHCYeGBkjGhgUHy8gJScpLCwsFR8xNTAqNSYrLCkBCQoKDgwOGg8PGiwkHyQsKiksKSwpLywsLCkqLywsLywsKiwqLCwsNCkpKSwsLSksLCwpLCwvLCwsLCwpLCwsLP/AABEIAJoBSAMBIgACEQEDEQH/xAAbAAABBQEBAAAAAAAAAAAAAAAGAQIDBAUAB//EAEgQAAIBAgMDCAcFAwoGAwAAAAECEQADBBIhBTFBBhMiUWFxkdEUMlKBkqGxI0JTcsGCsvAHFSQzQ2Ki0uHxFmNzg5PCNGSz/8QAGgEAAgMBAQAAAAAAAAAAAAAAAwQAAQIFBv/EADQRAAEDAgQCCAUEAwEAAAAAAAEAAgMRIQQSMVETQSJhcYGRscHwFDKh0eEFI2JyM0JSwv/aAAwDAQACEQMRAD8APya6uNdUUSinWkLGANfcB86aKdhL2RwW3CZI13gxoNfCgTPe0tyi1b9QWmgHVWP5uudQ+JfOl/m+51f4l860MLjUuSEYEjeNQR3g61Yy0cEEVCysf+b7nV8186gKkGCIPVW/lqDF4LOP7w3H9DVqLHrhSspBg764VFEk1a/m+57PzXzqo06wN9btjHW3MKwJ6tx8DrS0cjy9zXig5da2QKWWZ6C/sH5edJ6E/sN4VuZaTLTNFhYDIQYIg9REUgFbeJwgcQd43Hq/0rHuWypg6EVSibFISB/tS0x54CdKBO97GEsFStNAJurPob+wfCk9Ef2G+E1q4fFo5hXUnqnXw31Plo4odFlYXo7ey3wnyppXrFb8VDisLnHbwP6Hsq6KLFiuinOhBg6EUlUokMU7mT7J8D5VG7ROh3d9ENi8CBlIOg3GaAyVzpHMIoBSh3WiLArC5s9R8D5U3L2fKiOTXa0xRZQ5FJFbeMwYcdTcD+hrGZCDB3iqUTYpGIG+B8qdQ1yrwjsylUZlCEaKW1k747K2xuY0qhyvLGlwFURjXUbjuNdFa2xJ9Gs/9K3+6Ku61RC2DUVQ3XURGagxWDDjqbgf0PZVUVrEikin3EKkgiCKbVKJKQ11catRJS11dVKKKupKWrUSikaupGOsUCevDcBqRQdpstN1XIOlmEgqdCN/b7p0rdwWPD6GA3V19o8qxVFVboBuagHQbwKXcW4KEUFdK9u61/kci+Oyq2L2nbt+uwFYLKMpgQYO7/Sp70FswMk8e/Wt4XFjEVtSip7MqlxW07Nzc0N3GD74qEV01wpxYSk1G9oNE8NQeIPYeFOenAUlLEJpRm0aD4n3XwRA7KFq7P2gT0X38G6+/t+taFCGNPSUHdrp4VZt3z1t8TedDlx7YXlhabK2x1FUR3LwUSTFZ+MxVlxo6hhu1HhWfcGdUz9LTjrqCRrO/dTPRk9hPhXyp9jg9odvdCNipIpaRRHZSOapzsoLirF1E9nNHAjWeI7q2tnY4noudeDbs3eOB+tZaiquOb1RrBmYJG6OqkY2jCQ53C/PvPhzRCc7qIupGcDfQ7bvt7dz42P1p18m4i5ySNZ4TDEax3UTD4xk7srQd1Toy0VWnjbavuIzfXsrLZYMVX9At+wtTKsCBup1DSxVY2JMr0W35xofEVYdtK5BFJTxcWVjeQqT6IjTlBWts7H5hleM3XuDdw4Hs8K0KEcbfK5YMS301q9b2q8esfAeVZlxscLshBt73UDC4VW+TVLHYdXEgjMPnWbexT3LYliOkwJGhMHTdu0iqfoS9b/+R/8ANTjHh7Q4c7oZsaKdljQ0kVyrAjU9pJJ8TrS1pRCGMtuuOc2GyXGbQ8JZATmB0PHeDRzsPaNwqqYjKbkf1iAhGMxGoEN8jw6qF9nWM+LvXeCMVB/vQE+gPxCl5W7SezaUoQCz5ToDoVYnfu3b6Yf0i1o2CTi6AfIdKnwR/FIa81w3LPFBVGcHTioJ8SJNbWx9v3sRauZyAVuBQyjKcpQHxnNrWXROaKlEZiGPNAiXHYZXGhGYbvI1jMsGDvqA4Qdb/wDkfzqVEgRr7yWPiTNCKYS0lLSVFEldXV1UooCaWmk1wNWqT66m06aiiZiMQERmbcok/ShvbN5nZbiMEK6ELfuqWWDAYICgIJmd+kUR4llCOXjKFYtO6ADPyrzUYh40cEQIlPJt9TJmsQhSzti+YrbOJutmBuNBPG64H+ET4URcnmyobcKGQmcrO2aYliX6RJ65O8V56cbcLRmAjX1d8x1tpxrV2ZtV7bI5bMFIVxlyyh0U7zuPR7mX2asRBugCE3FxuNKr0OlFRo4IBG4iR3HdT5qk0lpZps0v8RUUQryh2k93J6JcKlSZYgZWXqXQtvjXdFVP5xxURzp9T2R60QdY3TVG5fuqXtoZsqzBAH0gMQAQY4AUzn3DAZTmIkar29vZVGBjjVzQe4I4a+lkS8lcc4m3fctdYlgYAWBuXQA5uufdRJNAF/G3cquB07OurSSkyRoDqD8mPVRtgMYLttLi7mAPceI8a1lpohuaRqrU0lJXVVFhOmhvlBteQOZ57Mp9ZLaskEgENnBnSSIjvoioAxqsly4ispRXYKIaRqd+sdXhWhDxejSqHJM2IZnFXbXKPE7jMwdOZJM8Ny7+zd21tcnMeXzLca6bnr5biLbGUswBthRqDGpkmeqgsYhyxXo6a7j2dvaavbOxdy06tmBCmcoUiVPrCc2kiOG9RWm4EMOZrQCgfHxG2bzXoNdTEuAgEGQQCD2HdTpoabXEUtJNdNSitDXLDbYtoOaZGvK3qGW0O86GAR1H5Vg2OWmJ6MrZ1Bk5W03/APM7B41FtWw1vEXkXKRnzAn1tdYn3/KokzBlnLvrz+KlBlNWhJumfmoDREnI/lI99nS8UVplEWRm0liASRpGuuu+ima80xl5yVcZRctMGVxvIGsMR63edYJGukeg7Ox63rSXF3Osx1Hcw9xke6ulgpQ9mUckWKQusdVamummzXU8jKLB4QW0CjXiTxJOpJ7aHuWd229oKLkOr5gBbe9OhXKQhEb9/ZuommvN9rrcGKv2xcKqGDJCqeAkHunSiMBc62qDK5jGdLRV7e0IIUskgGZDodOw/Twoi5D4os13NcAzerayOkhYHOy56Q6RXQcNZ0gZu84Cv2u8x6p4ka+v21cwb3bbq4uFihDBSvrcGWc2gZZB91MvZIRRJMnw7SCPVej11RWMQHVXUyrAEHsOop9JLppaSupJqK11LTaWooq5OtdNITXVazVOFLNMmlmooluWwwKtqrAgjsOh+VeY3HE9EyDu/wBOz/WvTonQ7jpHfpXlV25azEWXVlDMAAQTCkgGPCiMXOx4q0FRF/tO9R/7Vatvw4EEHuOhrOv3gHUkgaGZIEd/VvqeziFO5ge4g/SiLlXsV6HyR2hzljKT0rZynu4fr41ug15/yT2hkxIU7rgy+8bv08KPgaCRQr0EEmdgKfNdNMmlzVlGQRjbC27jou4MaqXW+0TuI8J86t7TsomIuhWBJaSJkgt0928b6zMVeAe3qOP1WjLqMu0LSuXdZHEa/Q1qcjcXla5YPD7RPytvHuNYIuA8ZqbDYrmr1q7wDZW/K2h/SoRZClbVq9AmummzSTQUgn5qBMfhxauXVB3tqd5Oub3cPCjmaBNsYcJfuSSZYnXX1hI8JHhTeF+YrnfqP+MdqoIekas2n1qjbO/vqa2da6NFwQboy5L43MjWzvQyPyN5GR7xW3NA2xsZzd9DwJyt3NA+Ryn3UbzXKnZlevSYOXiRCuosnTXTTJrpoCbQFtmwUxN0HXMwIPYQD+vyqG8NV7/1FXOUNkjFsSdCAR3R+mtVL/DvFeVxgpMe9J8ynXhuNavIzGZXuWDuP2lv5Bx+6fGs66ulQC+bT27o/s2k9q7nHwk1MHNw5AVAcrqr0Wa6aYHB1GoO49nCumvVJxOmvPNrFkxt9WE5gCjdjQ0d4Ej391egzXn/ACjJGOYOCQQpEaSp+7PDcR4UaH50njf8RWdi30B6iPP9Ku2n1rOxfqn+OyrVp5IrolefGgRXyUxvrWjw6adxPTHuYg/t9lEE15/gsbzVxLnBW6Xap0cfCSe8Cj+udOzK7tXoMFLnjodRZLNJSTXTQU4lrqaDXVStV2OppJpjNqe80matLKlzV01FmqjtrbKYay119Y0VeLMfVUfxoAaiiyOXnKU2bfM2j9rdGpB1S2ZBPYW1A6hJ6q84vYazlEsxYjU21CET903HG7rhTPXG973bmJuPccy1w74+SjfEaACtrA7IK6LaTOfv3hnI/KhBRPepbtqwEjLPR1ihIYK2JADQ2hlp+cCn29j2OJuKfaUo8d6EL+8KLdp8mbiiS1snQwJ4g/3Y41FcsOlvLdtIyH1WKAwepbqwynskdxq0ITuBvVYeBxV7D3bZz84iXFJOsgAiTB6S6T1ivdLV0MARxAPjXiGJtNbOdToQZ64YQZ6xr869W5J4svhLWb1lBRu9CV8qhTUD81VuTWft3ba4Wy1xtTuVfaY7hVp7oAJJgASTXlPKfaz46/Cf1SnKnV2tVAVKdjZnNFnpds3Lr38WLjs5J+yKo2YzllzMAGDEHcBuqkmHTUDOQdDmYExr1KNaKcHsO2FAS0brcbtyQs/3LYIWO1ix7F3VPiOSN0IGFtIn2lncaPbZdNkXMocwuDw6jX0hG4Ol1THYbZQSP2xU93ar2kKM3OqZUPGUiQMpO+DPDXdoa3Ds9VUi7hwV4XFlHH/cXQ9zhqxMdgymo6SxvMajdDDdUyh2llRblrUL1fYOP57DWbntW1J741q/moT/AJPMYGwuQf2bkDuOo/WiYvQCKGi5TrEhR7T2kti21x9wG7rPAV5c6Pfa7iHNwCekVcqCx1CLJy5oHuGuugN7ljyh565kU9BD4n+P0qha2dcKrnJVQJRDJbpcVt/dB9oxMcYp/Dx0FTzXNxUt6BZWMa6zki6ba+ypaN57Rwge6rGEuupH9Iuk9TIrL4l5HhWvh+TDkZubZhxllHykVJdwKgZXsINPXGcH3srxPfTZGyREoFiPoqOH2/By3lybgHBlTw91eq7NxfOWkfiV1/MOi3zBryXG7P3xr1qYM/oe6jT+TrGM2HdWMlbzET1XOlHufnKUxLeiCnME5uY5UXzUd7EBFLMYAE0mehzlHjs3QB049tcmeURMLiui51BVYeMvek4nOz82kxm1OVRpoF3nq7YqvfRpPTJWdB2TpwGsdlXThEQQxJc/cWDH5m3A9gBPXBpnobnUW3I6wrR9K849znmpF0lzulsKoTpXnDdtoMvvIfN/hqH0oeq0Ee0JjXv1qwr24y3LbTwZXKt71cEH3Zao4jD66GRwJEEjtHXVENpyUcSNEccmMXnwyAmSk2z/ANswP8OWtTNQlyIvxzyflce+Vb6LRTmr0mHdnjBTcbqtBXX8QEUsxgASa8v21i3xOIe4jvbCqZK9IBRABIgzwAjUkiN9bnLPb/8AZIdOPaf4/WhexbuNbOUkWyQWJOVCwmPzkAnQTE8K6MMdsxSeKmvkHesw43EluAtj28mcgDe2XcSRMDdMcJq9h8RfXXnLDD2CtxTHAZgsE1Jb2eW0ALcOiCauYbCoVh7ThtelzhQ/CyEGmSKc0gJGu/1HgfRQYXlApfJcU22O7NBVvyuNK9L2Bis+HSTJUFD+wYH+HKffXleMwMgrGYdR/jfRR/JnjGAv2WYsFKOhO/KQUYHuyp4igTtOWqawTm5jl58kdzSZqZmpM1JLqqQGuqMNXVFFTe5qe8/Wk5yqt270j+Y/U0gu1qixVXOcrzLlJtU4zEQutq2xS2o+805Wf3mAOwDrNHe0MSVs3GG8W7hHeFJHzrz/AJF4XM6dMIRCpmDEFoMyVHRhQTPbVW5ocmdwysFzttqUWcnNnCxbuOUVrmiW5zATlZ7kFVJUBBvie8kA7NzA3MgZMNbF0lTL+qqsrEiLrwXDBdO2K7AYyyyr9vBuBirILq5hbkuWEDKBlY6740rZ2Oq3rIKnOhJKOQQZUlSCG13ih0qag+fV1rTcO6NoDmabjnfq6vosn0W6LN44tgSebW2iKlwjnLiKoCrlXPqig95GhIqjg8St9QiWbzBiiyTCkXCOkVRPUChjq0eqJ6Qo65mSOMRAIB6W4HXdFDr4lL1trlu416GKhYuKuYAHceADDcKjWmpBpc2p9vytPYKZ8umpXnnKzZYtOzW1PM52VZMwNwBPUQD9KIOQGNzWGU70aD4aH3jKffTtvYS9eQqtm5B00tvA6uG+YrC/k5xJF/EW20MISOoqSh+go2WgScNnlaXLjbRJ9FtmJAa8w3hDuQf3m+ldyV5PosPeUc2qM8EwCAOjM9ZIgcZ7aH8ERevs9xlAd3dmY5VyhiFBPAQFWvS8JeVVYXmtAJAuS9shCdVVwTE6SBr6vZVus0gGhXoYmFkdtVAMUty2zcw+ZVfIgfMWa2PV+zXQTlGhPrRoQQJtlek3LgW9YS1YAcwVAPRHqnOS/Ucwj1W3DKW29nXVLui3BcywHUHVS0xI9x8DV87PUrlYArDAjrVgQR7xpS7w8tOU3PWbe+xLuc4EAuKBLe37CplDsSUDEqgEqbZvEg3G3ZB7O9gN8xn8odjZFDW1MBEZ16LZSwkwVUAjUTAjU8KOH5hbrKGto6rmNtAA4XTUkCfvDj96sDaO0WuAgLEzI9YnhqY1kRTLMzjWvvwCYizl3SOqG+QOIy3L1rhAde4mD4H96r3LPlFzSizb1u3NwHAdZ7KxtkDmdoqm4FLij8pUXF/dFZuIuG5i8Q53m8banqCwI7t1FDMz6LmY13CLip9gbDzuuYySwGbfqSN08dd9G1zAYfO1lCylTDkpx3FizMC2oidddKk2NhEC2+bIDJETrJHH3nWtfZWCFtsptoohQCBPq+pqxJ030Wd0gP7ZpQe+R0XNgY1wPEFaoew22FnmbNl7kvzedjlE5sgMIphZ4luB3QSLOKsWrN5wzooBMBnzMQFDHooGbjuIG8ddF1rDsFcMSYiBJGnUI3CsnaGwLQbPzYa8zM8sWMMzFydCOJA7kQfdFKtkmElORGta3+lPBNuhiygkaIK5QbLUAXbZEM1zohSo+zOVmUHhOnCYMDrfyMxQFy4ntKGHuIB+o+dEONw6ooz5BkELbUBQATmjKN2+g/Zl4W8aoX1WLAdzI0DxA8KcIJho65399S54AjnBbavJF+1NpC2vadAKxMFhTeuAHcWUEjtMaVV2xic18gkQsKJ3CQCSfH5UU7G5tVRc9rVWZWDrLKsh3gwYENMxGU9VeXmBxExB0b5rohrpDYGgVewMPmNpQ6srZWcpAkyAc7NLCREgaHTQyBBh+Uqki1Zsu+ZgmdmgSSFBIVdFkjUnWDrpNbmzUw6sqWzhyHAKqhUki1IBG8nLlMdWUxuNbnovRIkxIiCRp1acKcDA0HK2trCtPIeqPwwDcU7kK4tbFt7i3GtQCei7rJgT6q5mnsyzWJtLZgCc5bIZM7rAz6G2creuoJAOkxvBopxnJjDi4GMG4zswL3SpLtcNw5VVlk5mUdyIPuilxFhLaZQFAWQB90A6k8dJPGhS4dsjAOe/slCfG0CwQdyeuZcQP76sPeOl+la/KHbQs298M2g/07aHDc5rFIOHOrH5WOXTs1I91UOVOKL4th7AAHvo36W0lmQ8iljLw2EqiLbXXkgkk6L50Y4fY1i2lo3mLXblvMoKMyqvBVAGUd0z1DWq3JXZTZczWnbOJDBSRkmBBAjU/pRYmz3kXFthvVIaLn3VCKQpbKIWNwjWd5mutM51gxLwRhxLpBWqwbl+zhLgEvdYgMFQKggllAkliWlToBxHbFjE4NXSzejKtxWY57lsKBIy9J8syDMRpI3bqLcLhdbbIAq7ioAEET2T/vVTa/J9LwzXVuOQuRVDGSM2djoJ1YIf+2u7irxJg5vPc28uinfh4SwilPfegfa2xEYO9lrfQXMyqzNIzm3IOTJJcMBDalW6jVDkp0cYDuz23QjrOjA9/RNF1/ApYQoyi3njozcZmyEsJzMYEseA30I4y+ExVu4ogC4k+IB8Vmm25nMId79lIva2KVrmWR3npM9QF6TnKUounVWUbUd4rqgtvqO8fWuqiFoFZN+902/M31NNF6quJudN/wA7fU1HzlHyoOZT7RvfY3f+lc/dag7YT5cOhG/ncR8rFlR83oi2jd+xuf8ATf8AdNYfJvA85bsrmQKMRdLFrltIH2E6MwJ0Q7gdaDM05bJzAuaJwXaUPkVtbEkLcYH+pwlzKepr7lF98Xm8KvvtC9ktW1vXEVMGbpCNl1POXFBiN+a0vYN1V9nYB1wWI0Bu3HsqEDIzZUJuMYVjAJge6rGIwLg4iFJjD2bKEQc2U4dXy66iLb+NJ5XU99f4XeMkRkNxr1fx+5U388X3TDWjfuLNm9euOCc5Cm+yAtvIC2wN/wB6qmCxeSzh7bXGt2rj3blwqSpIBFpdRr/ZsB30uLsvacdDNOCSyCrKQrPbVXkzAIJuAgxvqdCLFzDOwsXRbsQyG/h4Ds15mBzORINwHcRV5TX375KjJGG2I3pUC9D4a89lVvi6cPhHVznuPfsqS0xnIQak7unc7prF5PWRZ2vi7S+qnOqO5LygVucp9r27zqwvYa2bSJzdtLgdcxOe6ZtKQIOUbpbKSBAof2Zi1ubYxdxDKubzKdRKvdRl36jTrpiJhBK5OOmbI1lCOZIHKpr6+aq7Ft5rV38llffduA/+hrfwRN69kO6/i7c92ZwR4XZrC5N22axfCK7MDhtFVmML6RJhQTExrRdyc2Tct4wFrbgWLZuElGjMtkcYgnOfl2ViYHieC6sL2iA3vc+XrRPtbfu21vvZyq9/GBAwRZiHY7xqZe38+urJ5XYq3axWa4LjJeSyjFEGs3i5AA1kWxAMxNZ+zcE0YIFX6WKa43RbcrYdJOmmltqgXCv6OlxrdzK+NLP0GOipbO6OOe786D0vfd90TJETQga9XIn0b9Vd9PvWbmNuNcz3lyWecygdIvDECIBC2YHjT7uPxHNYqMTdcWTYYOHP3iVeCDuluuOiKiu4C9cs37os3Yu4wP6jZsoF5piJibgE7prS2wUuWBbsWBhVuOTcL5LRK2hmtqZI9ZzAB6id2tWASPfWsucwOAtqK6Wpl+xoBuhTHFxtHC3LhJe+vOmeAui/kUdgQJpWfstyMTeYb1uYpxIDCUViJBBB1jfVval+cXgASpZMOiNlZXANs4gAShInLkO/jVDZb/b4j8uL+atXSbaM/wBVwsQA/EMB/wCm9mqMcNygKssLagYXnGHNoM142y6nQCOkU6Igb9Na1dl8pHL2+fvJzYw7Xbqc10oOdkgqkDota3GezWggBsoPFwVH7ORRHvEVu7TQJcxwG63atWB7nw9v6W2rm8VxuT7uV3HYSIdENArsBuBt1nwRpgOXWFuuEBuKSrEF0yrCKzsSZOkKx91ZdzlkL2Lw62GZbRLG6WQDMFBckSCcoVW3RxoXYEM3/K2ci++6lpT7/wCkNUg0yf8AL2eze+8Lh+t8VZkdz9+6LAwkQuBqLV6xrp1hXb22LDm42XEeo12YRM4UhSRJMcfhI31gbSu2xi8O1oNk5xFzMQczSpeIA0XPl7SpPGBvWNkvbwvpN17bIcI1q1aE5/t2hAdN+Z2J7+yh7a7Dm9mRvD3Qe8YhfOm4JpHPyONqFcrH4TDsiMkYuHAVqe3n2fVPxTTibn7Z+GyzfpUNm+R+zYKe65M//qfGpUQtib4ALMbd3KACSSbDCABqTrUtnk9eJsqbV0G6TPQYQC/NydNNAW14Ga472OzOoOZ86J79GcxsTy8/7Hyr+FrWcQcPeBVUzWMAGBIk57iK2uvt3/nHGr2zOWGKW4OdZHQ4Z75XIqwAjsglQCDIT3NWft8HnNoPlaM1u2vRO4XFOmmoiwKhvWGDYmAfssHZtnQ//VRvpcohLgaivP8A9egCfayN7RnAqQBXuZ6uKspti7dxWFvYgo2S3dvqqrlAVBeMHva0D3EVJhttYi4yybRNyxfuACzb6Bti7l3g8bfHg1UMPN3O1pWYWsAtskKT0oRHG7re57gTWns02EwxexaunF82LZYi5l5y99mYE5dBmO7QLrFYaCTr19vLv0VzNjpdgrYUoKCtTfb5kPbZxVy9bs4hwABcW0IVVzMgR7jnKBvJFZvKL/5V7vX5A1rbZw728HatujKUxd0aqVkZbcESOkJzaisvai5sZcHW6DxIH610v04EF1epeQ/VQ3jPDAAKilOxad0ZA9ld3pW4af1UoD39OrmKu85auXHDMcRjIHTy6IrNEwdJvKPcOqs+/czXL7g+reYjsZ7jEe+EPhW1ZsADZacHuG83c15I/wAFsUsDU+96fdeveAwADl6Cv2Wtjv5QLltrxTDobdu6bZYuQWI5yOHEW2O47t9M5Xcq2Zb9m3bhbZRXu54YNOaAB2ow/ZJoYw685Ztjjfxu7uW0v1vNU+KvC4t8aZr2OWBxy/b6x1TcUVC9xGuvv1WBhomOBDdO3fXXqK0trbZynLzIdLAsW7jNcuAligBChSI9V+v1Z41gcpLgy3kWyiNYuPnZS/qqwt29GY6lmae4bordwOzrGIxGI5/EG3/SjltgqM8O8GGBmNRpuBNY209oi7b2ixAHPC1fT8gv5AeuCHU99HileXtGaxOi52LwsAheQwZmtrWnM0/JRNz869evjrXc5VKzc6K/lX6Cn85TdFxKq7audId4+tdVWzc6S/mH1FdWSFoFY+JufaP+dv3jTRcqDGXPtH/O/wC8ajFymAEGqmxfStuOtHHipoT2bbVrYkBukZBAMEgT4xROLtCGHY27r2+392f0JrD21CFLdtlvDY4ChjZGVog5BBmSPGDVu1s6xlH9HBJAUHmxrcgCB1yY+KoMNylv2woQLCgDcAeiZAJnX+N1S3OVuIOXor0WDDQbxJ1k9ppfJNsPFDaWC9fL7qS5g8OCfsAIz/2S6CTBmdYWPr1zLf2O2YkYfKDuUKukBZELx13b9d2+KTcqMQUNvTKVKnXWMoWJnqEe80//AIoxJBAyKIAgKkaCAPV3fpU4cx28VRdG7U+FPukxdhkjMpWZgEQdApmDrHSFZfIx5xF652fvPm/Su2/tR2VmdpYiJ0BkiOA6hUPJl8ltj7TfID/U1tjSPm1RIGi5Gim2LAa6h3hifhdl/wDat6yp0ILwOId9O4zppQsbuTFFtwYye5hr50V4XbptJkC5gSZOpiQBumI0HhRTWnRFV6/DP/a0r+VopctkLNy9P2Webt2Okyc5EHgC419kQDxbNkgZmuA5Uks96JYAtGplQcwJPVoDvNa5ymkMosAZlicvXHDshfClXlSwI+xU+rvQaAbhvncFH7IrP7n/AB9QpkcRz8fwrnomGInm2MwAxW4QTO6ToTuX+JrKOGAEhBpvIUbzu19x8KsYflTcVQBa4k69pLR68ZQWJAiKh2ht17q/aQAJPhxOpG76VY4ma4FO30RYczHEXpuT+FiWzOOXqS2fmp/z12Du5cTdBAaWuCJIkXFI3jUb6r7IvZrt26fvaDxn6AUzaJi9mH90+H+1GjAc6hXnMfITIXtN+Xmiy1tEDmosJNn1ftbmUnObkuMst0jwYcOFXwjYkXitg/bXAzn0kA5lJaFmxuBvLPetZmy7tgoTdMTBU9OQsE8BA1I3zuiNZFyxew4Ec/cUGJWW9YqwM5VEkT8jvBirkZC2oEZt/EkHsok48ZiiQTJ9RXWvPrur1zDMWvFsOJvqEI9J3C2UPQixpBtpv7N80mH2Vcti4BYRs6c2xe/cuQh6ULkRY/q1Pdl4GqFraNoqA966CdXOdhPrAA7xoABIGvODqIp9jaGHVjN1nUKkZi05s03AAIyiAo38NJiKw6Ngr+2bfxO/K6IMdOQAJLf2H26gqVvG82OhbtKcyPmPOuQ1uSh1uZSASTBBEwSDFZWOxhfEYdSEAR8wVFygZmDMd5JJyDea22xuFGqh3YRExlkEHpD72k9860MYe5mxJPBFj3+r9c1HAjDSWsy9oolTNPI6kkmbvWpn/pRkSGG4iRqmXdxoqVMMSo5sgDoCECmFbMrHJ6xIULO8ZyeFBmIfpq3d8jNFODcsMw4HhznYZkSJ4++vPOjzSOFaX80xG7KSCrti+ga2TnEc2Whr8H7J2cEZm6Juc2ug3a7takuYi3Mm5eHSQdFsSsKDaW6QBAJIN1tw0UEDeKoPfAG8aaQGcHq3FYqO1iMxAEg/mA0AnUkdgqGK/wA31/CIZWgfhX7WIWQHZ/WMlbuLKgcyGWOnxumOwA9hpjvZZRm5xuiMwPPtJyozABmggkMmsb+wGtPD2LZtiVzOR6xZjuOv3SBMfOp8XcUgBbSrqdx1gqwM9Ebt/urXBJ5nxVcS2g8EF8pcLbBs82uXM5B6BQkZ5XfqRlKj3VibbaMSx/K30NbXKLGBsWi8LSqD+bLmP1Ufs1g7debit1rHh/Ap7ANDS7tolJukCUQnHXTI51iC2YqRbdSdYMMhB0O/trWwK3bls3Xvn7HOAzWcPcZbdu0bjlS1udCyLAP9pQ5sW8rKmf1QYaJmB3a7orXe5aVGKXbinK3RkhSWUAg6bjlUHeD0ddKckIBy5e+lUOF7xUl3dmomWmuqbQVrQZbgCKLGHlHbmmDLFuCDKQ44p2CdmzsU87zi3lnOYuDDYUNnF67aLAHQ/wBU7iOkeqaybdvCrGS7cTLqramArSoXQZdelpprESal9OQk58RemEyks3ANII/ul2H7be9cGrbtNf6fhPPxAznK6x/n+fNWMdg2VGvPfi6yyDzWEQszW7DMulrO0884JHBDO+hfamLuG0ytduMCAuUtpGYECAAIG8DcI0rbuXLLKue7dY66SWjhPSBAlQo06uyawdoorXURdVNzSd5VTEn3a0xGQajKfCiRmke5wo622aqIVuQAOoD5Upu1W5yuz1mibVzD3Omv5l+orqr4Z+mn51+orqDJZFZdZmN/rLn53/eNQ56v4xftH/O37xqs1gGmw2yWJUOeh7buHi7nXjB94oibDHgapY3DkgSpMHhrVOYaLDnUCpYdwQDTy4FZl/EsknIwI3QSRHaIrPO37g6veAaEHbhCbA59wiLnBUqHqoZ/4iucMg7l1+ZNS2MfccEFXbq00+VWXDkFDhnNuVY22cxA4A+J4+VW8M4VVHUPnxpuF2VcukFlKqOvQ/OtJeTh6/dVZHa0TULmtFCs3EpmIK793uNaGFuHKJ3jQ/p4/pVkbMCAyD31W2rthLchZk7jHR98/TsqiC1d/Bztya6eSnNykN3tof8A+IXP3VP7J+gNOO23/DXwbzrWYJ0YpqIFuTVXaBJQhd5B8AJNY6coXncAJ3Aedb+Hxa30gKwnQyOGh/SqJJsFl2JY5pqaKls9AqAT207E2w3HhH6irR5Ovw3Uo2QV1O+ixggiy81iDmzHdM2eDzcH7u/u8p+oqQgdQ8BTfSEQSWis7FbdWeiFI94/0HhXQa4N1XHbmkNgtEZepfAVIpHUPAViptpfY/x6fu1NY22k+qBPb9dK0ZWonBeFoYi7Ck+HfwqpgbJUGdCT/sKv2byk+1xGkL2CYrrmxmJkazS+IJIsrwzukdlFvFbmxsSUUSTBAnskaGNeGm7qrHt7LZTJnTWtC7ta2iAaloI9XvjfoYrzeMa+KQSAWOqdq2taoixN9wpygmQCCNwGuo1B3TGh31kpduO6gtJExm1A65BFYtrlA4BHXHYdN0HeKks7dKnMBqd5JnfrxquI081hzwUe4PaJFpQ5MkbxI1ETERA36dtR4nay27bMRnInQ6CWGUDif9zQlh+VQVYKycxI6UesQSIA6/rVo7TW/AdlEGcu73md9VLiQxtrlbaa80PuxzMxMsSST1k6k+NVceZUdh+tXsbs52YspkGqp2W8ayO+ulho3RtAIuocuWlVJsEMJ4qTHcw3eO7wrXcAiDqDwodwmMCBlbQjf1e49tS3OUmUxo46/VPjqPlXQSFHONKXWuuDT2F6t3D+AKUYJI9Revdx08h4VijlLb4rcB7MpHX1j6VLb2/ab8QH3fo3ZV5utXwpFsRAAAgDQAfQVS2eecxDPvW2Mi9p+8fHMP2aY+0pgerm0BnXXdl6j86t7OsBEgfxGgrJupD8y0c1dmqIAmni3WMqdqpsK32ifnX94UtLhF6afnX94UlLyjRHiKhxf9Y/53/eNRUV3MDbzHoJvP3R1nspvoFv8NPhHlRBMKaLBhKFjUTii44C3+GnwjypvoFv8NPhXyqxONlgwkoSC13NCi30C3+Gnwr5UowFv8NPhXyrXHGyx8Od0JCyOqnhO+iv0C3+Gnwr5UvoFv8ADT4R5VPiAtDDoWW3UytRH6Db/DT4R5UvoNv8NPhHlVGcbLYiIQ0+tRNYB3gHvANFXoNv2E+EeVd6Db9hPhHlVccbLXCOqEDsu1+GnwjypBsm1+GnwijH0G37CfCPKu9Ct+wnwjyqcZuy1lfuhJNnWxuRB+yvlU624on9Ct+wnwjyrvQrfsJ8I8qvjjZZMRPND6tTXNEQwVv2E+EeVd6Fb9hPhHlU442VGMoTuYVTvUH3VUu7Estvtr8x9DRt6Fb9hPhHlXehW/YT4R5Vr4kbIXw55FAo5OWPwx4t/mqW1sOyu62nhP1o19Ct+wnwjypRgrfsJ8I8qnxA2U4Dt0KLhwNwHgKsqaIfQrfsJ8I8qX0K37CfCPKqOIB5KDDkc0Osar3MOrb1B7wDRV6Fb9hPhHlSehW/YT4R5VXGaeShgJ5oPOy7fsD3SPoa7+bE6j4mjE4K37CfCPKk9Ct+wnwjyoR4J1YPAKvhzug7+Z7fsz3lvOpbeCRdyjw86LPQrfsJ8I8q70K37CfCPKtNfG3Rv0Cnw53Q8pptw0SehW/YT4R5UhwVv2E+EeVb442WuAd0HXtno29FPu8qo3eS9g/cI7mIo+9Bt+wnwjypfQbf4afCPKr47dlngOGhXnB5H2eu58Q/y05eSNke2f2vIV6L6Db/AA0+EeVJ6Db9hPhHlU4zdlrhP/6QRa2PbWIXd21fsoAN1FBwNv8ADT4R5VwwNv8ADT4R5VOONllsBB1Q5SUS+hW/YT4R5V3oVv2E+EeVZ442ROCd0P4X10/Ov1FJRHbwaZh0E3j7o6+6uoMkgKLGwtX/2Q=="/>
          <p:cNvSpPr>
            <a:spLocks noChangeAspect="1" noChangeArrowheads="1"/>
          </p:cNvSpPr>
          <p:nvPr/>
        </p:nvSpPr>
        <p:spPr bwMode="auto">
          <a:xfrm>
            <a:off x="155575" y="-700088"/>
            <a:ext cx="3124200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windex_s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75" y="1571025"/>
            <a:ext cx="4416425" cy="20714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03825" y="142995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Look for </a:t>
            </a:r>
          </a:p>
          <a:p>
            <a:pPr algn="ctr"/>
            <a:r>
              <a:rPr lang="en-US" dirty="0" smtClean="0"/>
              <a:t>“glass cleaner” </a:t>
            </a:r>
          </a:p>
          <a:p>
            <a:pPr algn="ctr"/>
            <a:r>
              <a:rPr lang="en-US" dirty="0" smtClean="0"/>
              <a:t>on the bottle.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Spray the glass with the cleaner, then wipe with a clean rag or paper towel.</a:t>
            </a:r>
            <a:endParaRPr lang="en-US" dirty="0"/>
          </a:p>
        </p:txBody>
      </p:sp>
      <p:pic>
        <p:nvPicPr>
          <p:cNvPr id="11" name="Picture 10" descr="paper towels 4.jpg"/>
          <p:cNvPicPr>
            <a:picLocks noChangeAspect="1"/>
          </p:cNvPicPr>
          <p:nvPr/>
        </p:nvPicPr>
        <p:blipFill>
          <a:blip r:embed="rId4" cstate="print"/>
          <a:srcRect l="27360" r="25920"/>
          <a:stretch>
            <a:fillRect/>
          </a:stretch>
        </p:blipFill>
        <p:spPr>
          <a:xfrm>
            <a:off x="7121650" y="2047081"/>
            <a:ext cx="1696975" cy="36322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2939f3a5-ab8a-45a8-a91e-c39998fdb9b8_1.bf587eb3f562440ffaf3e56e3a7d827c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20142"/>
          <a:stretch/>
        </p:blipFill>
        <p:spPr>
          <a:xfrm>
            <a:off x="5122925" y="3835472"/>
            <a:ext cx="1447800" cy="229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9650" y="6224791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Vinegar water will also clean glass!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oom2.jpg"/>
          <p:cNvPicPr>
            <a:picLocks noChangeAspect="1"/>
          </p:cNvPicPr>
          <p:nvPr/>
        </p:nvPicPr>
        <p:blipFill>
          <a:blip r:embed="rId2" cstate="print"/>
          <a:srcRect l="33457" r="33457"/>
          <a:stretch>
            <a:fillRect/>
          </a:stretch>
        </p:blipFill>
        <p:spPr>
          <a:xfrm>
            <a:off x="5029200" y="1371600"/>
            <a:ext cx="990600" cy="34058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Floors</a:t>
            </a:r>
            <a:endParaRPr lang="en-US" sz="2800" dirty="0"/>
          </a:p>
        </p:txBody>
      </p:sp>
      <p:pic>
        <p:nvPicPr>
          <p:cNvPr id="1026" name="Picture 2" descr="http://t0.gstatic.com/images?q=tbn:ANd9GcTlBRQAa7Uv_jMVV4vJ8CgcsqxBK4PD_g9JO8LvA_DcfqE2CeTJ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0"/>
            <a:ext cx="1905000" cy="289937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RaU6uvd5a6a2lacR9JJ0zCdQSzCxMAUli4a0zhDDA2T6l0LX6Z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257800"/>
            <a:ext cx="1362075" cy="128542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05400" y="3200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Broom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495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Dust pan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582" y="1047876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/>
              <a:t>Shake rugs outside. </a:t>
            </a:r>
          </a:p>
          <a:p>
            <a:pPr marL="342900" indent="-342900">
              <a:buFontTx/>
              <a:buChar char="-"/>
            </a:pPr>
            <a:endParaRPr lang="en-US" sz="2200" dirty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Sweep the dirt out from under furniture and rugs.  </a:t>
            </a:r>
          </a:p>
          <a:p>
            <a:endParaRPr lang="en-US" sz="2200" dirty="0" smtClean="0"/>
          </a:p>
          <a:p>
            <a:r>
              <a:rPr lang="en-US" sz="2200" dirty="0" smtClean="0"/>
              <a:t>- Sweep crumbs out from under the stove and refrigerator – food crumbs bring bugs and mice!</a:t>
            </a:r>
          </a:p>
          <a:p>
            <a:endParaRPr lang="en-US" sz="2200" dirty="0" smtClean="0"/>
          </a:p>
          <a:p>
            <a:r>
              <a:rPr lang="en-US" sz="2200" dirty="0" smtClean="0"/>
              <a:t>- Sweep all of the dirt into a pile with your broom.</a:t>
            </a:r>
          </a:p>
          <a:p>
            <a:endParaRPr lang="en-US" sz="2200" dirty="0" smtClean="0"/>
          </a:p>
          <a:p>
            <a:r>
              <a:rPr lang="en-US" sz="2200" dirty="0" smtClean="0"/>
              <a:t>- Sweep the pile into the dust pan.</a:t>
            </a:r>
          </a:p>
          <a:p>
            <a:endParaRPr lang="en-US" sz="2200" dirty="0" smtClean="0"/>
          </a:p>
          <a:p>
            <a:r>
              <a:rPr lang="en-US" sz="2200" dirty="0" smtClean="0"/>
              <a:t>- Empty the dust pan into the trash.  </a:t>
            </a:r>
          </a:p>
          <a:p>
            <a:r>
              <a:rPr lang="en-US" sz="2200" dirty="0" smtClean="0"/>
              <a:t>Do not just sweep the dirt outside.  </a:t>
            </a:r>
          </a:p>
        </p:txBody>
      </p:sp>
      <p:pic>
        <p:nvPicPr>
          <p:cNvPr id="1032" name="Picture 8" descr="http://t3.gstatic.com/images?q=tbn:ANd9GcR05yroj4IYIGAEaIzfnK8M-s70VbTRMk57xrQY2_ngkt4EY_k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648200"/>
            <a:ext cx="1905000" cy="1267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p3.jpg"/>
          <p:cNvPicPr>
            <a:picLocks noChangeAspect="1"/>
          </p:cNvPicPr>
          <p:nvPr/>
        </p:nvPicPr>
        <p:blipFill>
          <a:blip r:embed="rId2" cstate="print"/>
          <a:srcRect l="24480" r="25920"/>
          <a:stretch>
            <a:fillRect/>
          </a:stretch>
        </p:blipFill>
        <p:spPr>
          <a:xfrm rot="20371388">
            <a:off x="6878808" y="724104"/>
            <a:ext cx="1714681" cy="3457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96200" cy="14478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Floors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(Wood, Linoleum or Tile – NOT Carpet)</a:t>
            </a:r>
            <a:endParaRPr lang="en-US" sz="2700" dirty="0"/>
          </a:p>
        </p:txBody>
      </p:sp>
      <p:pic>
        <p:nvPicPr>
          <p:cNvPr id="9" name="Picture 8" descr="m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83" y="2577854"/>
            <a:ext cx="1066800" cy="2308194"/>
          </a:xfrm>
          <a:prstGeom prst="rect">
            <a:avLst/>
          </a:prstGeom>
        </p:spPr>
      </p:pic>
      <p:pic>
        <p:nvPicPr>
          <p:cNvPr id="13" name="Picture 12" descr="mop and buc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3059" y="2715002"/>
            <a:ext cx="3708400" cy="3708400"/>
          </a:xfrm>
          <a:prstGeom prst="rect">
            <a:avLst/>
          </a:prstGeom>
        </p:spPr>
      </p:pic>
      <p:pic>
        <p:nvPicPr>
          <p:cNvPr id="11" name="Picture 10" descr="mop3 (2).jpg"/>
          <p:cNvPicPr>
            <a:picLocks noChangeAspect="1"/>
          </p:cNvPicPr>
          <p:nvPr/>
        </p:nvPicPr>
        <p:blipFill>
          <a:blip r:embed="rId5" cstate="print"/>
          <a:srcRect l="6194" r="12387"/>
          <a:stretch>
            <a:fillRect/>
          </a:stretch>
        </p:blipFill>
        <p:spPr>
          <a:xfrm>
            <a:off x="1454371" y="2366789"/>
            <a:ext cx="1053659" cy="2705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64548" y="615584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Bucket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4038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Mops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656" y="492522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Cleaners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Look for the words “floor cleaner” on the bottle.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Vinegar also works.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2133600"/>
            <a:ext cx="45720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Fill a bucket with warm water.  </a:t>
            </a:r>
          </a:p>
          <a:p>
            <a:pPr algn="ctr"/>
            <a:r>
              <a:rPr lang="en-US" sz="2000" dirty="0" smtClean="0"/>
              <a:t>Add cleaner.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Dip the mop in the bucket and </a:t>
            </a:r>
          </a:p>
          <a:p>
            <a:pPr algn="ctr"/>
            <a:r>
              <a:rPr lang="en-US" sz="2000" dirty="0" smtClean="0"/>
              <a:t>get it wet and soapy.</a:t>
            </a:r>
          </a:p>
          <a:p>
            <a:pPr algn="ctr"/>
            <a:r>
              <a:rPr lang="en-US" sz="2000" b="1" dirty="0" smtClean="0"/>
              <a:t>Wring out the excess water!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dirty="0" smtClean="0"/>
              <a:t>Rinse your mop frequently in the bucket.</a:t>
            </a:r>
            <a:endParaRPr lang="en-US" sz="2000" dirty="0"/>
          </a:p>
        </p:txBody>
      </p:sp>
      <p:sp>
        <p:nvSpPr>
          <p:cNvPr id="25602" name="AutoShape 2" descr="data:image/jpeg;base64,/9j/4AAQSkZJRgABAQAAAQABAAD/2wCEAAkGBhQQEBQSExQPFRUVFBUWFxcUEhUVFBUWFBUVFRQUFRQXHCceGBkjGRUUIC8gIycqLCwsFR8zNTAqNSYrLCkBCQoKDgwOGQ8PGiwlHyQsLzUvKikyKjQsNCwpLSwpLTUsLC4qKioqKiwsKSwpLCwvLCksKSwsKiwsKSosLDYsLP/AABEIAOAA4AMBIgACEQEDEQH/xAAbAAEAAgMBAQAAAAAAAAAAAAAABQYDBAcCAf/EAEIQAAIBAgMDBwgJBAEEAwAAAAECAAMRBBIhBTFBBhMiUWFxkSMyQoGhscHwBxRSYnJzkrLRJDM0guFjorPxFUNT/8QAGgEBAAIDAQAAAAAAAAAAAAAAAAQFAQIDBv/EADQRAAIBAwEGAwcDBAMAAAAAAAABAgMEESEFEjFBUXFhofATFCKBkcHRMkLhFVJisSOC8f/aAAwDAQACEQMRAD8A7jERAEREAREQBERAEREA+EzDUxOXh7Z7YzUxEya5PdLaILBbEX8JuSDp/wBxfxD3ycmDKEREGRERAEREAREQBERAEREAREQBERAEREAREQBERAEREAwsd81q0zkzXqzY1NO9nB+8PfJyQNUydBmGZR9iImDIiIgCIiAIiIAiIgCIiAIiIAiIgCIiAIiIAiIgCeWaea1XKO2auczODWUsGF8NqSWY/wCzW98xNhR979TfzNkmeC02OODW+o9p8TJalVFh3TQzT7nmrNk8EpeJHJXImxTxYO+YN1NGzE+Az7BuIiIAiIgCIiAIiIAiIgCIiAIiIAiIgCfCZ9kftvFc3SPW3RHr3+y82jFyaSNKk1CLk+RqVNpqzE303DugbRXrkCHn0v8APwlj7tEoffpsnzj065jOPTr9kgee+fj/ADPD1Y91iZ9/n0RP/X0658+vp1yumrHOx7rEx/UJ9EWVcWp4ie+fHWPGVlKhn36xaae6rqZ/qEktUWentIL6Q7pI4bGrUHRPeOIlLFa890cSyMCpIImJWumjMw2m09VoXiJH7L2qKwtucbx8R2SQkGUXF4ZeU6kakVKPARETBuIiIAiIgCIiAIiIAiIgCIiAJWuU+IvUVPsrf1sbD2D2yyyl7bq5sRU7CB4ASVaxzUz0K/aEsUsdX/JqZoDzEWnnPLUoYoy1Dx8f5mJm+fh/E9B5ibTu+dPndCZu4jNC6kCYyZ9p1MpB6iD4TEuBpGKyslz2ZyeRVBqDMx4HcOy3GZ6/J+i48zL2qSP+JIU3uARuIuPXrPUpPaSznJ6f3elu43UU3aXJ56N2XpqOodId4+IkbTq3nQ5WuUOwLA1aY7WUe1h8RJtG5z8M/qU95s7dTnS+a/BE0a5RgymxG4y4bN2gKyZhoRow6j/Eo1KpfSSGytoczUDeidG7uv1b/GdLilvrK4kaxunSnh8GXWJ8DXn2VZ6gREQBERAEREAREQBERAEREA+Sh7Qe9Wr+Y3sYiXyc9xreUqdtR/a5tJ1nxZV7R/TFHzC4Zqz5VsLAkk7gB2DUnsE3KWwf6k0XqEdHMCqjXr33taRVLHfVsaaVRKiaBTUVrkc7lAY+iqi7btdOyXN8LnsykhkDJe9zu6Jvx4a9smV3Km1ro1oQqdL4dVqn5dCB2hsF6Sl1bMFvmDLlbS2q284a9QkQuIDS218HUFMU14rlLeldjc9LfaRuJ5KjL5wUrpcjS+lterffqtOcKsYxftJf+eJmcJOXwReOffwITN8/PH3xMeIRqTlHyki2qm6kEXFjwNiDY66ifVf5+P8AIknJwlBouXJXaoZOZY9JB0fvJ/I3eEsE5lSqlWDKSCDcEcDLtsTborrlNhUG8cD95ez3SsuaLi95cC2s7lSW5LiS8+GfYkMsSj8oNncxVuosj6r1A+kvz1zUVriWzlThg+GY8Usw9Wh9hMpeGqcJb289+nrxR5a9oqjW04PUunJvGZ6WU76Zy/6+j7NPVJeU7k1icuIC8HUj1jpD4+MuMrq8d2bL2yqe0orPLQRETiTBERAEREAREQBERAEREATnj617ddbt41OzWdCnPUPl16+fH/kk21/cV19+wsW09o06bKKigpUOUVejlzWsiltSDdmtppYnjIrF8rXpmy82RnshZH1RQCc+gCneAL8DeTlPGlqjB1prRVrB2yhXNtwU8Q19dN008RycUhzTyU8xZudZVcqrLYimb2UWLan7R65wt6sFuufxJ9OHy8DMvaOWYcOa5+u/1wbOy9t/WKXOL0CKmVsxUhbWvZtxvw7bzZQ1MrZBTudTZiRcqCde3Ue3jIDYaUqatQU1fJVFuHR1vlJy829RVzA21INhY6a3MyuFU6c9xLWW4OrZmGh1vr49wnSe5vPd0XidIyckm+PyKvtbk+VxFU0aL1DXe7VKrsKVMWuAgXQWI0Y3PSAF+EK+anUek4IKMATqVBOoAewBNuqdAKIG5xq6FVs9jewSmzm/nW9NBm+6Oubb42hWHNlqbipdcu8NvuB29E+Ek+9Sxqs+Ovrh2OU6EZ80n8jniPf5+fCZqdUgggkEagg6jtBm3t3k62FOdbtRvv3tT7G7OpvHtjUqX+fd/E7xnGayisqUpU5YZb9lcqr2Wrv+0OPeJYaGIVxdSCOz50nNFaZ6WKZTcEjtBIPiJFqWqesSbRvWliepdeUmJCYdwd7DKB1k/wACUOiLGbFTFFjdiSetmJ98xM07W9N01hkO8qKtJSXIz4XE5KiP9llPqvr7LzoonL3bfOlYKpmpo3WinxAMj3i4MmbMlpKJniIkEtxERAEREAREQBERAEREA+TnSVQtZWOgFUEnsFS5nRZzvCHy1P8AOT94k214SK694w9dCyU9pJVzVVpiqUcpTPNhHbPlzGkalgyWI1BsxU9Uz4PAU3a4UgBgzUnQhEZR0Sieaupvex13WOskXwKM61CoLKLKeodg3RicclIqHZVzXtmNgbdu4b5BwkTYUpOX4M+WR229r08HSFRldizrTRKagvUqVDZUUEgXJvqSBoSZl2hjWpozDmlUIW5x26Cm2l93R6zeUjlBtmrVqqi0qNWuBellWoUo3Rw1Q1XAUkA77LYEg9us5qHfoSKdKVR4RatgcoaGOV2orVsLA85QenmBvYjOOkvROovumfYuKGIQ1l5pkLtzTILgopK5s3aQ059i+U4FI0eZOJa4zhGqNhly5cqMygmrYKLjzbcSJH4j6RscpA8lSFgQooAWUi62DEmxG6cveI+PryLGlsivU6Lu/tqzsTICCDqDoQdxHUZSeUPJU0r1aAJTeyDzk7U617N47t1cwH0rYlD5VKNUcbA029RFx7JfeTvK2hjlPNGzgXam+jr26aMvaJ3o3KT+F/IiXuya1OOakdOqKRTqX+FuPd/E9h5ZOUHJcMTVoAZt7UxbK/avBW7Nx75Vg/A3BBsb6EEcDfcfky4p1VNaHmKtBwepmzwWmO/z87jF52Ijies06PsY3w9H8pP2ic1vOk7E/wAaj+Un7RIV3wRYbPXxSN6IiV5cCIiAIiIAiIgCIiAIiIB8nOcIfLU/zU/eJ0Yzm1E9NPxr+4SdacJFbfPDh66F+OIW+h1+7r42+M0trbH+t0wMzKVJtdQb3tvAM1Rjj1+o7vEajwM3lxxXDVKgtdFqMOIuqkj3ThUo4RJtbuSqJweqKBtDkpjqJGVFrU0JYICKlO5FixoVNCbdhtfSaXKLlZiWw4w1WkKANs1kelnUCwTK2gW++x1tbdJDZH0ws2z6uLrUELU61GnkRiuYVVvmub8Ax9UsQ+kzAilQOIqLRbEUlqimwZrK9wpYhbcD4TSdhWhlJPp15ZL6O14ykp1acW1rng/m9Uc2w231o4F6K5mq1MSrALVr0gEFLKXNSgym1x5pOs2sPtbCc5mc0uiMCjNVwtSqr0aNAJXo0VCkrUzDRrcdDOibUxOy1NqowGZqZqgMtPMyWzZgbcRr2ytYfCUnR8VSoYN6akqqLTYPvFyy79FzHS97g7pG9lUhFZWnYkKrb3dSVVZjJvqumMFZO1MHzJARQDTqBaTUHOK55q5NGoa9iopCllBXNwIIJ1mjjtugY5q+FNOklOpahzdPm7oDfM4OrFiWBvvFhLni8fgRX2fTw+GwFVcVVenUNs/NlBTNhY2DdM6Hqlr2TtrZrPUXDPgs1IFnFJUBAW+YjKOkBY7rzeVrV3U2sdl4+Rxhf0qU2/ilx0k9NfrkqNTlntHFi2GwzUwfSSmzeFSoAg8JsbM5FY181Su6B21s7l3Y20BK6AevTqkzQ+lXAVEqtTqVH5qkapXm2VmRRclA9r6T1ya+kSljsQaCUsRTvRFZGqKFFRCbZlAO697HjY9l+0berB7+uhDrXlOpSdGNOKT8Mv6lWqI1NijqVZdCp3jq/EvUfCfb/PzvHbLLt+mtZ3U71YhWsLr2X007NZWKtJqbZT3gjc3aOoy1g20mzylRLeaR6nS9i/41H8pP2icyB+fndOnbHH9PR/KT9oka74Il2C+KRuRESvLUREQBERAEREAREQBERAPFQ6HuM5tT3p+JfeJ0jEHoN+E+6c1B83vX4SfZ8ysv/wBvz+xNF7bz4bv1HT2STDf0GI/Lrcf+mZBJVlo2Cw5g3sBma991tN953uluwz4kexlmr8jhOz9nlko0gpNOrgRjGAFwWw2GxdId5z5dO6SOJxWJbBthWGLCf/HYfmaVHC5ufOS9Rq1QoSFQ5tLi3DXf17GcscHQ6JrU9PRS7+qyAiQ2K+lbDJ5tPEv2hVUf9zA+ycZ7ST4pevWD0NPZtxLDjB/Q5ptTZVSkuLqVsLXqCts+hzNU0uhRyU0z5ne3NlcpFvOOgA1n1uS+KxOHZaNKvkXCYWqmUFVquWVq+Rtxqa9d/JgcJv7f23hsfWdmw+MYVCpekuOZablAFXNSRG4AbpZ8Ny/xSIqUtnOERQqgLXICqLKB5LqE1e1YYTjq+z9f6JH9Gu46NY/7R/JCbcwL4t8B9VwWKw2VsSjs9Ap5R6FNEqu4u1ri3OPqbSP2Hga9KnTZBjRisHhcSEoNs/JSUlGLK1Yf3btqBrmPDWW1/pSxFMeUwLrbraqg8WpWnrD/AEy0j5+Hqj8FSm/vyzitpRxu4/349e5l7HuuO7ns4/ZnPMfjmrMar1MVVLbIxOapXpimC/SzpRUKPJqTa/XeWnkViUTaeGZmVVGx6GpIA1dgPaR4y44P6T8FU856lO//AOlNreK3EmsFicLienSOGqG1rrkZgt72PEC/CdZXsZrdxy69/wAkKpZ1qWs4td12/BU9r1jz9XQ6Ow6+PZukViq4Ze43Hxmba4P1isd3lH19fDrmjVrkgjgeuxY6j0t/ql3GH/F8vseQlL/l+f3PSzqGxzfD0jr/AG0/aJy9J07Yn+NR/KT9olPd8EXNj+qRvRESvLQREQBERAEREAREQBERAMOMPk3/AAt7jObnh3idGx58lU/A37TOc1P4ljZcyq2hxRtoV4XbsPR8ANW9ndNvGYN6+HQIF8+pe5CqPNtmv6+syNwwBYBjZb6m17DrtJGlbNa5YAkA7iddCN/hrJl1RVSO636/0RbC7la1VWilleu5oYH6NhUa9Wt/rRX31H+C+uTNbkhg8MgK0UdiwF6t6vaTZtNwPCSeCdgNB7Nf0jf4ieajipVCliQu+4twuwA4aC3rMoalGNPSJ6untO6u5ZqSeFyWi8uJD7aqOlNAlSpRVkb+xS1UgowbIoFxlve24X4yu7UrVqoQUto4gMa4ez06tIlQoBpdEeaSb3O7tl1x5epVRl6KJfLcFSSRYnXs3CbGJxa00Lu4UDeWOVQOsk7pKt6qpRbktOrx90V138co7r+Lou7x3epzLCjE06lOo20Kzc3UZ3GbFMjBlXJTK2s1iDcX4y2YsrVA56nh6pIFy9Fb3tqQfOHjN7GY2mCLuAW1GUkkg23Kl7k3001sZB19qKadOogLiozAKzZH6FsyLYEO99BuGk0rbXsuE2n2WfHjjHnyONOyv6jUqSa8c46vw6M1cTyTwlTzVrUW1/tPnT1pU3DuYTUwnJZqT+TqUqtjplJp1P0P8GM3sZtQpQqPzYTKlFlBdmu9YZgpNl1Cg30vqLSMrYgsDcEtppm0GYaWC77HrPVpIaurOunKnCec4WMeD68Ne5d0K21rdbtScXHnvPtzXfrgkNs1V+sVekb533jNuOuq629U0qiacCOsEGe+YI85lQcbstIdK4uV0JvrwN+2Ys6sLqwYXtcA5dDrlJ84ds9TRqVdxxq7q00SeeWudEeJrUqe8p095rOrawuOmNWZ0nTdhH+mo/lp7hOZqJ0zYP8Ai0fy090rLvgiysv1M34iJXloIiIAiIgCIiAIiIAiIgGrtM+Rqflv+0znlQbu8dnHr4ToO1/7FX8De6UGsJZWXBlRtB/EuwyoCOkCSbBcwUk2vYE+ed+ii+nCSGCqjXTSx80214XO890gK+yziGpkFAKVVSxdVyluiy0+cZlyMbKdDwF9NDPbE2HVSiiMaVQogGdHW5UXVWYFjc9E3N96nUSdVqU8YciHChUaUlF/TkWI4kUkAs3SVcpCkgm1zew65g2ZhdSzK4bra6nvA3zzTxD0VtUBCdbDoD1+j69JtfW3a2XTv1v3Dj7JTSp70s5yXNOu6dPcxjPrHbU84pyOII+8NfUw/j1yL2vRd6ehFNgyujOAemt8t14jwPVN3H4plNg5Pbf59kru3Npc2qsKr0iGBJROcNRVVy6sD6NiCTuGUTu7VV6bhJaP160ZFjcezrKUXqufL6a5NKnsvK2SlQYhAp5yrUqCnTIA6NMKFY8Tcm9ieEx4iuaQCnE0aS5c2SgFXQjf0AznQb+q15H1dvUGqrZ61VxzSAqCVU3pWaxsOkQGI1BN730M1WxWIvzdKjSoUwSqM+VNEsq6sRwU8dyjWa22wqFP9UE/Gevlw8iXc7Wq1dHN/LTzeZa+BJ4g5lCk1XVab1UarUcU+dRyq0nDa5jYsDrpbS01cZtcU2OetQpEAkimh5wBjoC7G+bqZRffYa3WHxpWtkFSs1YjPmTDo1QM6OTfnBoSFKi+7TQm8wZ6VNUVKasxzdGpetUCi2op0wVL9ImxIt18JeUrKnBYWngkkipnczfLLXXLf1f4J/BY1K6BkQDKxANRS76X0zve4uxIGWwvMme/G9iF0YNa3o6Ho792khRh6lSmwqErmqLkFXLRU+dcc3Sa501yltSOFpJbNwPNLluCSbnKiooJ6lG71kmdpU4wg90hzqSnJb0s6+vDyRIIJ0nYH+LR/LX3TnSrOjbBH9NR/LX3Shu+CLaxfxM34iJXlqIiIAiIgCIiAIiIAiIgGLFUs6Mv2lI8RaUCtTnQ5VtvbPyVCwHRfXubiPj4ybaTxLdZWbRptxU1yK4tM69EMCRdSodSR5uZCCL66Hwm8lKkxBehhrgW6IYG3S0IVrDzm39e6eWo944aaaHeJiFEjcxEspQjLiiqp3VSmsJs3cHhUpsHpKKbKGAKs7WzbzZ2IJ6iRpN3D0loIiUzYBdMpOmuoN95v8iQ3O1B6XsE+fW6nWp/1E5Ogs5OzvpyW7JknWYnt7t/6d/heVvlRiUVKZYUWvUIHOc4RqrX0p7+0HQ+E3WxdT7v6f8AmefrlT7hPA2Nx3G/vneC3SP7WLeSuHE1yAlNKqkj/wCnDLh6ejHfUq9LLlyjdrl03zDU5Os4BfmlPW+bEv0fMN3sua7VOG5h1SxsznfbwP8AMxmkx/8AUlRqpGjrP9uhFjYSFctQ1KguTlZrILix8mll9nGeq+FZVVKHNUlFwQF3jQC3Ud5vx0kn9WM+/VJn2yOeZEBVw9Ujm2Y1LkEsKYVdM2mugJutxrotxqZLYNGyjMADxAN9d178TNtcJMyYcTnUrbywZzrnBjp0ydBvOg7zoPbOlYSjkRU+yqr4C0qvJnZmepzhHRTd2tw8N/hLfKO6nmW6uRf2FNqDk+Z9iIkMsRERAEREAREQBERAEREATHWoB1KsLgzJEcDDSawyAxPJw+gwt1NofEb5o1dg1B6N+4gy2xJUbqpEgT2fRlrqij1NnON6OP8AUzCcPbfp6rS/RadlevmiO9lR5S8v5OfmiOyeTQEv5og8B4CfPq6/ZX9Im3v3+Jzeyn/d5fyUDmBPooCX4Ydfsr4CewgG4CPfv8QtlP8Av8v5KEuEJ3Bj3An3TMmyah3U6n6be+XiJo718kdo7LjzkVGjybqneFXvb4C838PyVX02J7FFh47/AHSficZXVSXgSIWFGPLPcx0aCooVQABuAmSIkYnJYEREAREQBERAP//Z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hEQERAUEhQSEhUUFRQQGBcUEBIVGBcVFBMWFBMUGBcXGyYeFxkjHBYSHy8gJSgrLCwtFh4xNTAqNSYrLCkBCQoKDgwOGg8PGjEkHiQvNjUvMDUvMDQ1MDU0LDU0MC4yNi4vLS8sLjAwKSwpLTQwKSwuNDQsLCwqLCwvLy0xKf/AABEIAOEA4QMBIgACEQEDEQH/xAAbAAEAAgMBAQAAAAAAAAAAAAAABQYDBAcBAv/EAEMQAAIBAgQDBgMEBwYFBQAAAAECAAMRBBIhMQVBUQYTIjJhcYGRsQcUUtEjM0JykqHBJENigtLwFzST4fEVU3Oys//EABoBAQADAQEBAAAAAAAAAAAAAAADBAUGAgH/xAA1EQACAQMBBQYFAgcBAQAAAAAAAQIDBBEhBRIxQVETYXGBkfAiMqGxwRTRFSMzUmLh8ZIG/9oADAMBAAIRAxEAPwDuMREAREQBERAEREAREQBERAETjPGPtVxoq1FQ06YVmUWpgmwJAuWvrNE/aTxE/wB83wp0v9EvqwqtZ0KruoJ4O6ROF/8AEjiI/vm+NOl/pkp2c+07GviKNOoUqK7ohvTANmYAkFba6xKwqpZ0PquoN4OwRESgWRERAEREAREQBERAEREAREQBERAEREAREQBERAEREARNTivEFw9J6ja5Rt1PITlHFvtQxbOwplaag20XU/EyzQtp1vlK1e6hQ+Y1OLdgK4r1C5C53ZwNGuCxIOh9/XSep2Bcjdv4T+c0k7UVXL1K7s48oAbKSdzsNhpNHEdo3Nsgy7akBr2FtiLCa3ZXL038eRmfqaPHdfqTlTsC1t2/hP5zLwHsHWGJpMhDBHSob+GwVgb6nXkPjIng/aXx2r3KHS6+HL8FGomfi/H8RhKt8PWfIwDKbg8gTrb2M89ncZ3XP6HtV6LW9undYnDOF/abje8UVKhYXtfb5jyn5TsvBeId/Qp1NLsovYWGYebTlrMuvbTo/MadOtGpwN6IiViYREQBERAEREAREQBERAEREAREQBERAEREAREQCi/ajxbu6SUwdTdz/wDVf6zjxb+esvXbriNOrjstQ/okJzakeFFJsCOZsf4hIekuGz/oKD4kgudQ+WyeFD4tLE92xvr4iNLgTUV4rOCg4NtrOdMebbSXAxatu7qo5bySTwRHDOE1cSKmSxFMZjvuQcoAAJJJFhy21E0VUkgAEkkAAC5JOwAG5lupiqoxFQ1Ew1MtSutIKzKMiKtIVLDKe7cHS9yTpvNH/wBbw+FuuFQMy1EIquLhlp90wOviF3WpoMujb8pDR2nXqzkqcN7hhLhHRZ3pYw+Om7nKPVSxpwinKWOOW+fTCIfiOAfDvke2bKjkC+mdA4GvMXsZ9LjA1GpTY7WdL8mG6joDczBi8W1Vszm5sBoAAAoCqoA0AAAEwHablGM+ziqvzY1xwz3GdJxU32fAxTtf2U8W7ygyE6izf0b+k4pOgfZRju7rBT+0bfBtPrILynvUn3GhRrJSj6HZ4iJzhsiIiAIiIAiIgCIiAIiIAiIgCIiAIiIAiIgCYsXXyI7H9lS3yF5lkJ2yxXd4Oseoy/M6/wArz1FbzS6nmTwmzkVDFM2IxVXKHCJdszZVALqSCbHzKrLtz1m6lTGVVdWNGkf0dIHP3jKSVR1tqA/gW+2U263FVw3F6lPvcmUGpcFreIKbghTewBB5g8tiIr8Rr1yQzu+cglQbKSDp4Fsu5J231lq72XVuK7mlFLTDeW9McuHXj6c3l0L2nSp4ec65J9qmHwrZ+872qKtKqXcZ6lu5qXyhdAL93oTz9BKoik2AHICW/hX2ftlFTFuuGpf4rZm9FXr6SUr4/huFH9npd640vVLLtztlJ+ByyWlUobPzvTcpPGfLhjHDiWYWV3tPCpU8RXviUJ8FUAuVYD2Mw2nSuEcWr1mtiKVII/lBotTv6I+3zuZ9cT7MYJny/wDL1G8oqWCt+63lJ9ND6SxQ2vQrdxHebBurZ4xveBzelhC2uw+stPYumfvlHKNAbm3ILr+Q+M2avYnE95kVL/4tlA6ky4cG7OJg008Tm2Zrb+g6CV9s7WpWlCSjrJrRLl3vp+TOsbSrXqpyWIp+0XlGuAZ9TXwD3QTYmVSnvwUuqOjaw8CIiSHwREQBERAEREAREQBERAEREAREQBERAEqP2mMfuZAvqwvbkLEXlukJx83sN9JBXu1aQ7ZrOGtD5Kk60XTTxlHEuG9nGruFTN/LSTvf4bh/hoAV8RsXOqIegt5m9Bp9JL9rQaCUqWGVaZrB3qMtl8C5Rq2yLqbnTb56nBew1atRV6NanRLqSjsrF3G10GndIdPFqxBB0BsblXalS8SjQW6mtW+WfDJJs/ZVvZU/1N49+T+WC54eMvuIHG4hmctiqzlz+wPFUt0t5aS+h/hnxSxZH6lBS/xeaof852/ygTd4v2Tp4bD4CqrO1TEjO+YqQL01aygDq3MmdFwXDcLTrvhBh6RRMOlYuyhnYs7Ibkjot7356WkkLK3opSkt99/DTu/fL7z1c7Wu7r4M7kP7Y6e/sc44XhcbmL0BXcneyO6tb8VwVb4yx0cJU4nSqU3QUDSIVnYkIr7ZSreIH09eWl7FweniDheD92WyjI9azAA0zQY+K+4zFdOsjOLVg2E424BA+8qBmBBvTXDITY6+ZT/IyWtCnXe7KK8fPBUt69W1anTk1z+h7wPB4zCUq6iqMQ1CotM0CCQFfIysj3zDwve1reFhbnJelWz18VT7zOaQorlLC+YqXd7cgc9MdPDNWi7U+MYtiwWk2EpVnvtdWKKfgFeU/tLh6uH4hXelUIrZjXC8zTcXuvJ1Gqld/DzG2ZeUYRouONGl5f8APyaNs/1tf+bNRk840wm+S06+8nVODN4SOkkZB9msb3tOm9gO8ppUsNgWAJA+N5OSCy0oqL5aEFVNTaYiIlwjEREAREQBERAEREAREQBERAEREAREQBIDjTeOT8rnGP1hmLtuWLV+KJ7f5ym9v6VQChWVQ1NUak99R4iDlYfhO1+o5G02OI4jFYfEcOXBUVq1PuGQK1yFUvTuxOYbZVFyecslBA4ZHAZXBUgi4IO4M+MRUWk61UpYiriKeH+7rTWmwS1w+rsAu6jUMdNgTLGw7iM6e93Yx5El/PtKcKWMOOdeqbzjy1Kn2vP9k4Lf8A//ACpS42K8RxjEHKMHS1tppUrEi+0ouK7dN93TDHDqjJSGHao92dD3YpuyJZcp0vYt0vMHEu0+OxNMp3wq0iLMKSBHYcxUXzWPO3hPUzcVxSqNU95Lj9Xnw8slars+5oQ7WdN4/wBc+hbKeIFKlwDM2RcoJJbKP+T0udtzzmnX47gHHE6FavlWrXFQPTBqBl7uj5WQML3pkEGUakXqnwqzlRbmcota1z5V+Qnw9Gmv6xu8P4KRFh+9UsR/CD7iT1pULf8AqT16Ljxz7zoVra2uLt7tCGftwxqyx8f7cJimxlPDUajNXo08Mrmy2pozs7kch+kI1tYC5I2kbxbjtTEVaLEU6ldEFFXpo2hJ3S5Jd738VhbMbDYzX4fgcRiz3eHp2S+oQZUHrUc6n/MT6CX7gXZGlg1ux7ysbXcXGXUGydBpqdz6DSYN5tBOOF8MPq+XtL1Oko7Po7P+O6anU5RXBeP+/Rkx2Tw7UqWHpuLMtJVYXvY22lllf4a/6USwSDZdbtqcpd7Mm4bc23zERE1CAREQBERAEREAREQBERAEREAREQBERAPGawJ6ayu4qqrsT69JPYryP7GVddzOY2/VaUafJlu2XFmemljcTbWuZrUeXuJReC9tcRdnrtnprRrVnXuEQ+Gt3dMUWH6y5sDe1tekobNsLi5hOVB43cadc54enM9Vq0KbSnzLxxXgmGxYtWpgm1g48Lj2Ya/A3EpnFPsyqoc2GqCoBqFY5HHs3lJ+UmX7ZgUi/ctmDOvd5wCQiCozocvjWxGoAA1vbeafGO3FTuz92R1KjCO1Ru7IUYkhgmQ3uctwSNj85uW1ltCUlCrDTrle/oS0drytV/Lnp0eq/wBeWCBo9kuJ4g5XV1UHU1nyr78yx9QDLPwn7NsPSs2IY12/CLrT/wBTfMe094l23bLiKdOm616a4u92Uin93S61DcWZWLLYc5XcR2tx/chc4FWmRVqt3VOzUqvcdwACtgT3zbfgluGzrmcfgio+L+umdORJX2/Umt2LUV/jp9eJ0lcqKERVRRsFUAD2A0nxYc5XKnbRRUcdy+QNiaSPnXxPhUzuCtrqp0AbX2mxwPtF96LA0mpEU6VYXdXzJWUldQBY6bTn7vZ18outWjou9fuU4XFKUt2L1ZOUqqKwOvyk2jXAPWVmpLHhvIvsPpLWwqje/DkfK64MyxETpSsIiIAiIgCIiAIiIAiIgCIiAIiIAiIgGHF+R/YysLv8ZZ8X5H9jK0m/xnJ//QfPDwLltwZnQ2kDhuLcOYUgFQApUy3Q2Cs+V1O+rEnTXblpedYeFtL6HQ89NpC0sIb5vudAaA3DUz4lcMACB+IBh6jrKFlWlSi8Sa8JJdfXj7ye6tOM8ZSfisn2MZw5sqXpsQWsCKrHW1NhrrbwgEbWF9hefFbiHDjdgiVO7oGrdad7U6JQBdbeIZlsOnQWvl+4quW2Do7A2zUgV1uNbciBt0mVcHZbrhKQJHdFb0793qWBNrFdFsv5S8r2pn+rP/2v3IP01P8AsXoaeH4rgs+JqVH8VW6Mr0x5FbJkslw19OdyADabOK4nhAmYUxVVle+WmLFMJv57XVTYC1/TbTyvh2Yt/YqRLbl2pHNdszXNtdbN739Ju0MKKq2q0KaKpYqpCPqSczCwsL3b3v6z7Wvpt77nLwUlyWmFHwXoIW9NLG6vTrx4+JHYjinD/G90DVBUUutJixzeByLLqTmHv66zLwKthdUw5VrKuYrTK3y+C7NaxN838/WSJ4VQ/wDapf8ATTmcx5dbmYqrUqF7Kqk75UAJufTc3O3rI/1dW4p/p4Ocs8m0+HDlnC8cH1UKcJ9phJo+67W95Y8IPAnsJVcLWzgkgqeh6cpa8N5F9hNLZlF29WdFrVJZ99OnvHmpJTipIyxETeIBERAEREAREQBERAEREAREQBERAEREAw4vyP7GVpd5ZsX5G9jK0o1+M5Tb/wA8PAuW3BmYLcEHY6fOaI7N4a/6v0tma3yv6zfSZJhQqTgvhbRYaT4miOAULAFbgAjVm2LFuvUn5zawfD6dK/dqFva+pN7bbn1mYfCfQEk36ktG2edD2eEzyq6opZ2VFGpLEAD4yL43SOJoslF7ZgDmWxDA7LfodNvpLdvY1K0ln4Y51b5ENSqop41fQguM9siz93QDlAbM6WzEdKd9ANhmPuBteDwnHKzYqitJdmsKKksMpP6RnbmSL3Y6/wBdpfs1xbm1TEU6dM7il3hJ+BC3+Jlv4F2aoYKnlpLqfM7as1up6eg0naSubDZ1HctY78se23+30MOFvd3E96vLdWeC+3v6mx3ZFyTdjufoAOQEseG8i+wkDVEnsN5F9hMLZNSdSvUnUeWzYqxUYpIyxEToiuIiIAiIgCIiAIiIAiIgCIiAIiIAiIgGHGH9G/7p+kqQ4rQuf0tP4uo/rLbjVvTqA/hb6GUinhAxsKjra1riidrW/Z12EyNo29vVadeTWOiz+597SrD+mk/fiiWw2JR/Iytb8LA/QzZbym1y38/ykdw7hiU3d8xZnyg+UaKLCwWSgUcvneY9v+nt7luK34d614dPoTPtKlP4vhl3MomN4jxLBtnd++oFwDmVbi9xa37J3ta4JHuJs/8AEgKLimigi4D4gXtewIAW9vSTXaPgX3ul3RbIwOdTa4LAFdRzFifbQic/q/Zrjlb9UlTqwq0yP8qsQR7WE76irO6gnKMcLhy+2DCrRuKGlOT+j+5J0TjeMVNPBRQi7WyqL/gUnxNbmT+U6BwvhK4eklJNFTa7FiSSSSTzNyZS+xHGqeFRsPiC9Iq7MrNoF0UFDzTUE66HMdpeMLxCnUAKsrqbEMrXUg7G8z9qUquNyKxTXBL795Y2e6WN/OZPi3x8O42HXQT4vpMxSYqlgOvxnPVIqnmT0NZPOhqVxJ3DeRfYfSQNXeT2H8i+wnzZElKrNroKywkZIiJ0ZXEREAREQBERAEREAREQBERAEREAREQDFifI/wC6fpKfhqalvLc9SVI+plxr+VvY/SU3B0btcN8tx9ZkbT+Xjj1/B7hxWhInDCxsFB62HP2Ey4VMqgH1mFQQDqx05/8AYTJhr5Re99d/f2nNylOMc5ys/gtJLPAz1FBFvpv85jpYkobP8G6+/Q/79J929Z4VzAg/Kwk1ttCpQnvRenNHydJTWGV7tH2R+9tmLFWsLOvpcAMNMwGmxuOW8rGCxWK4Rie5K98Kmvdq18wJt3ifgPXMNf5zoLNUpghfFoct9bNbQNbcX/3zkXwfsytMtUe7VHOZ3bV3PVjyHRRoJ2H8et1Q3m8/488/gyP4e+0ytH198Tf4Ni6zq7VUSmCfCisWyj1OxPtYTeIEKnL8p5VcKCWNgNSSQAPczjbm4nc1N96Z4JGvCChHBjI1k5h/KvsJzzifa/M3d4UZmOmc7D1A5+5095e+D0ytCiGYsQigsdybC5nQ7NsatsnKqsOXBc8dWuXnqU3cwrNqnqlz5Z6d5uRETWAiIgCIiAIiIAiIgCIiAIiIAiIgCIiAfFbyt7H6Sl4fEPc7/wDTJ0v6GXVxofYyj0EFzZlvruLf1Ey9o7m6nP7HqOeRu0caf2tv/jqX/KSNJwwBG3sRI5MO19GH8b/nNnD0aikEm45+Nj9R7TnayoyWYaE8HNaSNzLPMs9DT2UklyJzy09tBMqXajtytC9KhZ6uxbdU/wBTemw59Jbs7Krd1ezorL+3eyCvcQoQ36j0JrjXH6WFXxm7HyoPMfyHrKBxLjNfGuAdifCi+Ue/U+pkc+ExNULVKvU7zOwIIZm7vzmwNwB6i38pYOG4JqF1ak5qEPsoNwjZWym9ioNtQdyOondU7Ojsij2kI9pV4eD/AAl6vh4c/mvtOruTe5T4+K/L+iM3DeFikp2LG2vtyHpOmYD9VT/cX6Cc/wAM5JZWBVgdiRf0vYkHlsZ0HBD9HT/dX6CZFjUq1alSdZ5lzOirUqdGnCnSWIrgZ4iJqlQREQBERAEREAREQBERAEREAREQBERAPDKGApY6291PUdD7S+yk1KSpUYNmFmtyI3035aSld6RT18v+MYyZEpC2hTkNnHU/95vYGsF/aGtxoTvvzE0wlP8AFtb+7HPnt6zZo4VSLK406KNCR/LnMmdRKLzJrPc/28BGL3tEvfmbTY9ObD/f/iZZpnho6j+Aev5yp/aN2rOGpjD0m/S1B4mG6Uzpp0ZtvQA+kq0rKN3VjSoNtvjnkupO6sqcXKaNXtr2+sWoYZtdVeoDt1VD16t8usrPAcXQGj0+9ctoDzvsBbX/AMysAzoPZTs93Sd5UBNVrBV0umbbf9o/TTrO9lG22PaqEFmT4dZP36GBClWvq+ZcFx6JFvxdCmuEY0WahT7rvgECXC1FGUnMupzF119Nprv2dHeMDVxQPjQXrhXRDiDTqVgQoJUgq9joNfS0c+CCgtUosRvfvKYXKWpkADN/j+d+k+amCWxUUaQK5WvUxQ1GYi22nlN+gniLk4pl9qKeDYoYGkhpOrMXdKbm+IepcGiGL2ZidWJHsg21v0bD+RP3R9JznBUVDAKtFd9EqtUPXmo9p0iktgB0AH8pQkv50njp5ltP+XHU+oiJ6PIiIgCIiAIiIAiIgCIiAIiIAiIgCIiAJDca4KahzJbN0I3kzE8yipLDBSjg663vSvy0JntGpUp3tSYXtfW+0uk8tKUtn0pLGXjxZ7U8POF6FRPE6o/umnNeI9i8fXq1KtQoXdix8/wA8OwFgPad4yjoJ5kHQfKWbKjGybdHi+up5qPtPmOHcE7D1aVUPWUMF1ULc+LkTcDQdPylqNKr+An3GhHQzo/djoPlHdjoPlPN5bxvKiqVW8rh3ElCq6Ed2BzV8A52peo8A/LabS4WqVA7rXqBOgZB0HynuUSt/DqPPL82Su7qe0U/g/B63eKWWwHWXGIl2nShSjuwWEQTnKbzIRESQ8CIiAIiIAiIgCIiAIiIAiIgCIiAIiIAiIgCIiAIiIAiIgCIiAIiIAiIgCIiAIiIAiIgCIiAf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mcl_floor_00_img_l.jpg"/>
          <p:cNvPicPr>
            <a:picLocks noChangeAspect="1"/>
          </p:cNvPicPr>
          <p:nvPr/>
        </p:nvPicPr>
        <p:blipFill>
          <a:blip r:embed="rId6" cstate="print"/>
          <a:srcRect l="24000" r="24000"/>
          <a:stretch>
            <a:fillRect/>
          </a:stretch>
        </p:blipFill>
        <p:spPr>
          <a:xfrm>
            <a:off x="547784" y="233188"/>
            <a:ext cx="1219200" cy="2344666"/>
          </a:xfrm>
          <a:prstGeom prst="rect">
            <a:avLst/>
          </a:prstGeom>
        </p:spPr>
      </p:pic>
      <p:pic>
        <p:nvPicPr>
          <p:cNvPr id="18" name="Picture 17" descr="imgres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 r="26847"/>
          <a:stretch/>
        </p:blipFill>
        <p:spPr>
          <a:xfrm>
            <a:off x="7736148" y="4653816"/>
            <a:ext cx="1137096" cy="1817567"/>
          </a:xfrm>
          <a:prstGeom prst="rect">
            <a:avLst/>
          </a:prstGeom>
        </p:spPr>
      </p:pic>
      <p:pic>
        <p:nvPicPr>
          <p:cNvPr id="19" name="Picture 18" descr="2939f3a5-ab8a-45a8-a91e-c39998fdb9b8_1.bf587eb3f562440ffaf3e56e3a7d827c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20142"/>
          <a:stretch/>
        </p:blipFill>
        <p:spPr>
          <a:xfrm>
            <a:off x="2667000" y="4889036"/>
            <a:ext cx="1109576" cy="175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Floors</a:t>
            </a:r>
            <a:br>
              <a:rPr lang="en-US" sz="5400" b="1" dirty="0" smtClean="0"/>
            </a:br>
            <a:r>
              <a:rPr lang="en-US" sz="3100" dirty="0" smtClean="0"/>
              <a:t> (Hardwood or Linoleum – NOT Carpet)</a:t>
            </a:r>
            <a:endParaRPr lang="en-US" sz="3100" b="1" dirty="0"/>
          </a:p>
        </p:txBody>
      </p:sp>
      <p:pic>
        <p:nvPicPr>
          <p:cNvPr id="3" name="Picture 2" descr="mopp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539752" cy="3818951"/>
          </a:xfrm>
          <a:prstGeom prst="rect">
            <a:avLst/>
          </a:prstGeom>
        </p:spPr>
      </p:pic>
      <p:pic>
        <p:nvPicPr>
          <p:cNvPr id="4" name="Picture 3" descr="cleaning fl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0914" y="4572000"/>
            <a:ext cx="2859925" cy="1909001"/>
          </a:xfrm>
          <a:prstGeom prst="rect">
            <a:avLst/>
          </a:prstGeom>
        </p:spPr>
      </p:pic>
      <p:pic>
        <p:nvPicPr>
          <p:cNvPr id="5" name="Picture 4" descr="mopping3.jpg"/>
          <p:cNvPicPr>
            <a:picLocks noChangeAspect="1"/>
          </p:cNvPicPr>
          <p:nvPr/>
        </p:nvPicPr>
        <p:blipFill>
          <a:blip r:embed="rId4" cstate="print"/>
          <a:srcRect l="6000" r="6000"/>
          <a:stretch>
            <a:fillRect/>
          </a:stretch>
        </p:blipFill>
        <p:spPr>
          <a:xfrm>
            <a:off x="3276600" y="3505199"/>
            <a:ext cx="2286000" cy="1948295"/>
          </a:xfrm>
          <a:prstGeom prst="rect">
            <a:avLst/>
          </a:prstGeom>
        </p:spPr>
      </p:pic>
      <p:pic>
        <p:nvPicPr>
          <p:cNvPr id="6" name="Picture 5" descr="mopp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828800"/>
            <a:ext cx="1752600" cy="2625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486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tough spots may require scrubbing by hand.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16764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Mop your floors </a:t>
            </a:r>
            <a:r>
              <a:rPr lang="en-US" u="sng" dirty="0" smtClean="0"/>
              <a:t>at least </a:t>
            </a:r>
            <a:r>
              <a:rPr lang="en-US" dirty="0" smtClean="0"/>
              <a:t>once every week. 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If you spill something, clean it right away!  </a:t>
            </a:r>
          </a:p>
          <a:p>
            <a:pPr algn="ctr"/>
            <a:r>
              <a:rPr lang="en-US" dirty="0" smtClean="0"/>
              <a:t>Do not wait.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145" y="610322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use too much water…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Carpet</a:t>
            </a:r>
            <a:endParaRPr lang="en-US" sz="5400" b="1" dirty="0"/>
          </a:p>
        </p:txBody>
      </p:sp>
      <p:pic>
        <p:nvPicPr>
          <p:cNvPr id="4" name="Picture 3" descr="vacuum 2.jpg"/>
          <p:cNvPicPr>
            <a:picLocks noChangeAspect="1"/>
          </p:cNvPicPr>
          <p:nvPr/>
        </p:nvPicPr>
        <p:blipFill>
          <a:blip r:embed="rId2" cstate="print"/>
          <a:srcRect l="30857" r="30857"/>
          <a:stretch>
            <a:fillRect/>
          </a:stretch>
        </p:blipFill>
        <p:spPr>
          <a:xfrm>
            <a:off x="3581400" y="1828800"/>
            <a:ext cx="1341981" cy="3505200"/>
          </a:xfrm>
          <a:prstGeom prst="rect">
            <a:avLst/>
          </a:prstGeom>
        </p:spPr>
      </p:pic>
      <p:pic>
        <p:nvPicPr>
          <p:cNvPr id="5" name="Picture 4" descr="vacuum.jpg"/>
          <p:cNvPicPr>
            <a:picLocks noChangeAspect="1"/>
          </p:cNvPicPr>
          <p:nvPr/>
        </p:nvPicPr>
        <p:blipFill>
          <a:blip r:embed="rId3" cstate="print"/>
          <a:srcRect l="14400" r="15200"/>
          <a:stretch>
            <a:fillRect/>
          </a:stretch>
        </p:blipFill>
        <p:spPr>
          <a:xfrm>
            <a:off x="609600" y="2438400"/>
            <a:ext cx="2789537" cy="3962400"/>
          </a:xfrm>
          <a:prstGeom prst="rect">
            <a:avLst/>
          </a:prstGeom>
        </p:spPr>
      </p:pic>
      <p:pic>
        <p:nvPicPr>
          <p:cNvPr id="6" name="Picture 5" descr="vacuum 4.jpg"/>
          <p:cNvPicPr>
            <a:picLocks noChangeAspect="1"/>
          </p:cNvPicPr>
          <p:nvPr/>
        </p:nvPicPr>
        <p:blipFill>
          <a:blip r:embed="rId4" cstate="print"/>
          <a:srcRect t="23040" b="28800"/>
          <a:stretch>
            <a:fillRect/>
          </a:stretch>
        </p:blipFill>
        <p:spPr>
          <a:xfrm>
            <a:off x="5334000" y="1447800"/>
            <a:ext cx="3600450" cy="1733977"/>
          </a:xfrm>
          <a:prstGeom prst="rect">
            <a:avLst/>
          </a:prstGeom>
        </p:spPr>
      </p:pic>
      <p:pic>
        <p:nvPicPr>
          <p:cNvPr id="7" name="Picture 6" descr="vacuum 5.jpg"/>
          <p:cNvPicPr>
            <a:picLocks noChangeAspect="1"/>
          </p:cNvPicPr>
          <p:nvPr/>
        </p:nvPicPr>
        <p:blipFill>
          <a:blip r:embed="rId5" cstate="print"/>
          <a:srcRect l="8533" r="8533"/>
          <a:stretch>
            <a:fillRect/>
          </a:stretch>
        </p:blipFill>
        <p:spPr>
          <a:xfrm>
            <a:off x="6096000" y="3657600"/>
            <a:ext cx="2535696" cy="2282952"/>
          </a:xfrm>
          <a:prstGeom prst="rect">
            <a:avLst/>
          </a:prstGeom>
        </p:spPr>
      </p:pic>
      <p:pic>
        <p:nvPicPr>
          <p:cNvPr id="3" name="Picture 2" descr="vacuum - 1.jpg"/>
          <p:cNvPicPr>
            <a:picLocks noChangeAspect="1"/>
          </p:cNvPicPr>
          <p:nvPr/>
        </p:nvPicPr>
        <p:blipFill>
          <a:blip r:embed="rId6" cstate="print"/>
          <a:srcRect l="34560" r="34560"/>
          <a:stretch>
            <a:fillRect/>
          </a:stretch>
        </p:blipFill>
        <p:spPr>
          <a:xfrm>
            <a:off x="2362200" y="609600"/>
            <a:ext cx="1011814" cy="3276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3124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Hand Vacuums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Push Vacuums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cuu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209800"/>
            <a:ext cx="1143000" cy="1302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Vacuuming</a:t>
            </a:r>
            <a:endParaRPr lang="en-US" sz="5400" b="1" dirty="0"/>
          </a:p>
        </p:txBody>
      </p:sp>
      <p:pic>
        <p:nvPicPr>
          <p:cNvPr id="29698" name="Picture 2" descr="http://t2.gstatic.com/images?q=tbn:ANd9GcRuhvwvfxJXUUNuGVQChfn2Nyu8EXnk3zSy2s6oTZpxNfVqjQ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2057400" cy="30917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3716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Pick up or sweep large or hard pieces off the floor before vacuuming.</a:t>
            </a:r>
          </a:p>
          <a:p>
            <a:endParaRPr lang="en-US" sz="2000" dirty="0" smtClean="0"/>
          </a:p>
          <a:p>
            <a:r>
              <a:rPr lang="en-US" sz="2000" dirty="0" smtClean="0"/>
              <a:t>You can break the vacuum if you run over large pieces.  </a:t>
            </a:r>
          </a:p>
          <a:p>
            <a:r>
              <a:rPr lang="en-US" sz="2000" dirty="0" smtClean="0"/>
              <a:t>String / hair can get tangled inside the vacuum and need to be cut out.</a:t>
            </a:r>
          </a:p>
          <a:p>
            <a:endParaRPr lang="en-US" sz="2000" dirty="0" smtClean="0"/>
          </a:p>
          <a:p>
            <a:r>
              <a:rPr lang="en-US" sz="2000" dirty="0" smtClean="0"/>
              <a:t>		             Hold the cord up so you do not run over it.</a:t>
            </a:r>
          </a:p>
        </p:txBody>
      </p:sp>
      <p:sp>
        <p:nvSpPr>
          <p:cNvPr id="29700" name="AutoShape 4" descr="data:image/jpeg;base64,/9j/4AAQSkZJRgABAQAAAQABAAD/2wCEAAkGBhQSEBMUEhQUERUVFR4WGBQYGRcbGxgaHhsVGCIcFxgeHCYeIx4kHxcaHy8iIycqLi0vHB49NTQuNSctLCkBCQoKDgwOGg8PGikfHiQ0LDU1LDUsLCwtLC8pLCwsKSksLCwsKSwqLDUsKSwsKSwuLCk1LCwsNCksLCwpNCwsLP/AABEIAJsAiAMBIgACEQEDEQH/xAAcAAEAAwADAQEAAAAAAAAAAAAABQYHAQQIAwL/xABCEAACAQMCAwYDAwoDCAMAAAABAgMABBESIQUGMQcTIkFRYRRxgSMyQggzUmJyc4KRocFTorIkQ1SSk7HR8BUlNf/EABkBAQADAQEAAAAAAAAAAAAAAAABAgMEBf/EACURAQACAQMDAwUAAAAAAAAAAAABAhEDEiEEMUETIlEjcaGxwf/aAAwDAQACEQMRAD8A3GlKUClKUClKUClKUCuDXNcNQUHtd5omtLaJYHSNrhzEXY40jSTlT5Hyz5Vj/A+O31gZpIndX7zuJoXYuVd91cqTg50kB8+fnmvpzXe3F5LfTXTMVtZu6SIjZC7sigDoAAuSx3ORjrtVlOUfHhVkCuR+jqVgD7akX+QrG1uXpaGjM09sxn4mP60HlXtTu4b1fjbh5IdTJKrqMpjO4CJq1BhjHua3LgXHYbyFZrdxJG3mNsEeRB3B9jXle5laY3Fww0nVED5gllZc9OpMer6mtT7BeOohntXJEsrd8ox4SFVFbf19vQUpac4lXqNKs09SsbZjiY8NmpSlbPPKUpQKUpQKUpQKUpQKUpQK4Nc0oKNzXZRpLcFLWCVpYVMqu+jvwCRj7pBcYGCcdQM1AcK5B4ZpiljWVVvIcJGWZlKyIJN85wQADucZAq2c72ODDdaO8EJKSrp1HuX0kso9UdEk9cKcVC8A5lWPurQ/bMumGPukkxoVdnkkYad1GrY7jp1rn1YnPDo07cKBzF2UtaW1xK94O5jAZF0EGRwcIsg1YB8RGRnc9KkewXh6veXMrBi0MSqjfhGstqB/Wwi49s1Pc8Wa388cGcxwTKmnUwSSdo5HEbsuSmEX7+DjWB51buVeL2SQRxxd1aHxKbdiqurodDht/EQwxqGc/Wp0655a6vUeydPOZnH4WcVzXGa5rdxFKUoFKUoFKUoFKUoFKUoFcVzXBoKL2lcZue7e3sm0SLA1xK4AZhGMhY0Hk8jAgHB2VvOqezTwQ28dn/s7PO1rMgIka3VMFzDI6hhkeMAgg9RtVw4beD4vil1IcIjrCGzsEhjBP8naSozmaBYry0vFIWOWRC5JwveBWCs2+MGJpFPqVj9BVLMI1PqbfD8cVEds9vbxagtuwm6kvPcyCRY0J/EzEySuc7BQTsc12eD8vrctdi+tkJeRSysMrrEaozQsd9DaA48/Ec712eA2izX13c5V1STu4ipyp+zhDuCDgnwhM9Rpb1qxNfKJlh/G0bSD9lWRT/VxVa8Qy6nUzeYhUOFzPwa6gt3kaXh9yxjhZzk20vVY9R6owyB8q0uqhznwIXljPD0YrqjIzlZF8SkY36iprlTjHxVlbz9DJErMPRsDI+hzWkS10NTfXlLUpSpblKUoFKUoFKUoFKUoFRXNPFGtrSWVFDOoGkE4XUxCAufJQWyT6A1KE1nnNfNaSzKpjaewiLLdyhQ0WvGAG/TRCcsVyFI3Oxoie3D58zWK23AbpFbXmBy0mfzjyHLPtt4mYnb1ArucU4MtzwbuSc5tV0sRnDKisrY9iAaz/tH4JJZWrQ2OZLS/dQsK5bupM959jjPgkA6e3vVq5S4xNbwx2N3GFeBe4dgfuqVJiffrGwBTV5MoHmcVcM0nbuj5cdiLD/4eP2kkz/zGpnnd3hiS9iALWhLun6cJGJEz5H7rj3T3qp8lXQs+GQB27sT3btnUBphQu5f9kiML/GKuXLj/ABlm0k6hkumdwhGxhYkICD6xhc+5NFbxi+7w+91zVBGYgTI7yIJFjjjeR9BwdRRASF3G52rpcmA2t3La5JguA13bhlKtGSw72IggbBnDDz3NVbhHLlpEzSXt1JBNNIUWMTywqiK7LHECpGcAdCflV04fJHDf20BV5na3laOZ31MihotSnbo2V8Wfw0a6cRS+I8reKVwKVZ2OaUpQKUpQKUpQK+N3dLGjO50qoLE+gFJLpVKqzKpbZQSAWPXwg9fpWb9rvEzNGLKIB3mkSFVO4MjYbLDzEaeLpgFlPlgh0eIdolu05S9vJIgQXNtEB3YUkhY5pFBcvpwzAFQCcbjrI2PG14kxteG3NvbxLGMlVLS93sCI4zhUA1AZOevSoSLsOaEqsAhOMFppSWZiB+FAoCrufDk58OTgYNz5G7NIeHO0+tpLiRNMjfdTdtXgTqBsBuT0rPbmcyvuxGIdKPhM3Dbc50taWEbzRsXLzTaUfCMNKqgGo9CcgAbVQOb+eSsXfC5+KZwFARR3RckOysxXaNQANAOps5JxW8XdwiRu0hCoqlmJ6AAZOfpXlDtH55fiV0WHggjJWGMbAL+kR+k3X26e5vMOedOJ+37TPKXc3zSNLoM6O04hd2Ecql+8aLuz4dJ8tOCCFJDVoDdqwu5EtOGRuZn2Mki6UhUdWK9SV6Y2FYzy3yq1xPGkrfDxsCzO2NWlcAhEzqZiWVQANyfOtj4p8Ny9w0yW0X282EUykFyxBP2hXbCYJ0jbOB51S1scR3Wr08TObTwkOa5JGjj4VZ/bzypiWSTxCKP8UsvlqY5x9farZyxyYlowcyPO6wpAjPgaI1A8Kgep3J6nb0qi/k98TaeK+aVu8ladXdz946lxv7eE4HQVr1WrXbDS07pyUpSrIKUpQKUpQKguaOb4bFU7zVJJKdMUCbySH0UegyMk7DNSHGeLR21vLPKdKRIXY/LyHuegFZhynHJdSPxK6XE0+0Sn/cwD7qr7ndj8/erVrunA7PM3A34kYpp8W00Oru1UiVFB8pFZQCTgZxjHkTioRLOWzuku5YTI8WrTNEZJYvEApZrZm1xkgY1Rkj1WrtPOqIzuQiqCzMTgADckn0r5WF13iLJpZA24DbNp8iw8sjfHUZ33ronTqjKd5K5pHELUTiMxeNkwTkEqcEqcDK59QOhqfqqdnPH0uLRR3iNIjygoCM6BNKiMV64KqN/Mg1Ncx8bSztZriT7sSFseZPQKPdmIUe5rlSyvt+520ovD4WOuTDzac5CfhTbzY749MetZfPCvDEUEK9865YMAwtVI2GDt3xzk5+70xmpG5vnt5X4leYa9nYvb27dYwdhNKvUKoGEU9dj0FVC0tJbu4CIDNNM+w82Zjkk/1JPlQTXK/PUto8rkGZpCGyWUHUM7lijNjBxgEU5658l4lJGXARIgVRAT59WbJ+8cCux2j8jDhclvFqLs8AeRvLXk5C/qjYVT81G2M5TmcYb5+Tdwsrb3c5yBLIkY9PAGOf5yY+lbNWZ8vcutwmxtbmIHaJDewgE61IyZFH+JHny+8oI64xpMUoZQykMrAEEdCDuCKlD90pSgUpSgUpUTzVzAtlZzXD792hKr01P0VR82wPrQUHtFvGv7+LhsZ+wixPdt675SL5nGTn1HoQZ5VAGBgAbY9KgeTOEvFC0s51XFy5nmPozdEHso2x86leK8RW3glmfZY0Ln3wOnzJwPrXVpxiFZRHET8VdrbD81Bpmn9GbcxxH6gSH2C+tfbnTjBtbGaRQS5Xu4wBkl38IwPbOfpXHJ1i6Wwkl/PXDGeX2LdF/hXSv0qo9oXMOeJ2Fqu4jnikk8xqZ10qfku/8AEKWnFckNJ4T2dRrw+yiDPb3FvGNFxFgOjtl3G4IKMzNlWBH1ANVftZtL+34c00l/3gWRAI1hRA3iBDOSWOQRkYxvWu1nXb5/+NJ++j/1VyrPM9zdNI7PIzOzHLMxySfUk1vP5PPKka273zZaVyYlyNkUHfSfMk9T7Y9c4DXqjsTswnBbcgYLl3J9SXYf2oM8/KUT/aLM+sTj/MtY2pr0J+UbwcvZQXCjPcy6W9lcHBPtqAH8Qrz2KD2pwu6E9tFIUKCWJWMbdRqUHSw9d8GobkZ+6WayPWyk7tPeBhriPuNOUz6xt6VAdhfHVuOFKgAVoHMbbkk58QY59c/LY1PX/wBhxa3lGAl1E1u/vIn2sf8Al76gtFK4rmgUpSgVmPaNdfFcUsrAE93Gvxkw/S0nSin2yCSD6rWmms3uLInjV9K2NoYUX2BDn+1WpGbCUqs82nv5rSzHSSTvpf3UWG3/AGm0rVmqv8Eh7y8vLkjYMLaM/qRjUxHzd2H0rqt8Kpm+vUiikkc4SNC7H0AGaymO3ea84Yrgie8uvjXU9UjDaYh9URm+WKuPNd9FI/cSuEtodM96/ogIKQj1eRgPD6fSvl2VWTcR4pccXkQpGv2Vup6Dw6NvLwptttlmrDVtmcJhs1Z728D/AOlm/eR/6xWhVQO3OLPBLjAJw0Z2/eL/AGrJLy3XrXslXHBbL90T/N3P968mBMnA3J2AFevuzu2MfCrFWBUi3QkHYglQdx9aCT49wdLq2mt5BlZUKH2yOv0O9eN+LcNe3nlhkGHicow6bgkfyPWvbBrBvyhOTdLpfxrs5Ec2B+LHhc/MDTk+i0EF2BcxfD8SMLHCXSaP41yy/wBNY+tbvztbM1m7xAtLARcRgbFmjIfTnyDAFD7Ma8h2N60MqSRnS8bB1b0YEEH+lew+VeOC9s4LjQU72MMVPkfPHqM5wfMUEna3CyIrodSuoZT6gjIP8jSq3wO7WykFjKdC5JtHbAV0OT3QOw1x9NPUrpO++FB9oedI5b34S3DXDIT38i/m4cZ8LP0LlttI32PpXVs+a7i5uJVtLdGt4XMbXErlRI4OGEKhTkKdix2z8qg4OD3VtHa8OtZFhlmaae5uwuohA43UHbW5cYz0Cmuh2lc1DgnDreysz9s0ehXOMoijBfGMaidh9T5UF2515yi4daSTOVZwPBFqALsdgPXGepxsM1j3EOdeJfEG8RbS9i7tUlW1LOEAMjDvB+cVhqI1kadhUbwniHBb+FYr1ZbG5/4vvGk1sfOR2znp+IbdARUFzTyxJwiaGS3vI5VlXXFLC/iK56kAkaT06kHepicdhqfBe02xuFBMy27eaS4XB/a+6f519eM8ww2VoWgxO7F2jSPD63ZmYsdOfCGbJP8A5rJ7rjkMKJK8cN/eTr3kkkgDRQg/dRYlwpkwAzFthkAA7mvvybz3JHxO1kEcMSmVY3WKNYwyOdJBA641ZHuBWnqzhGFh5Q7Mr7ijd5el7e2aQysGGl5WO2VU79PCGboOlb9wrhkdvCkMKCOOMaVUeQ/93qocyc33NrPLtGVt9Ezpg/a2rtoLqc5WSJg2RuCMetXmN8gEdCM1klHcY40IAg0PK7nCogGdhkliSFVQB1JHkOpANVfmC/muO7MEdvArePJ7xpFIXoxAUfezgBvuEZqx8wcAafS0UzW8iAgMBqVgfwuu22QCCCCMdeoqovyRxJgUa6Qg9WJcL9ETRIP+pUxhS27w6b8sWcdzqmuA0x3jjJiQqd8MsaKGJGepyPatA5ZvXms7aWTGt4UZ8ZwWKjJXPkTkiq5wvsvjRg80rPg6jFEBDEW6kuF+0fJ6hnIPmDV0jiCgAAAAYAHQAeQpKaxMd37qI5rtoJLK4S6IWExt3jH8Ix1+Y6ipWQ4BOM7dPWs4k4FLeokl9LIxJEnwoCiKPz0FRkswBxqLbMAR0qC1ojuz7gnYyGmidphNb5DtINIEi9QqjJO/Qk4x8+mq8v33dcRe1Rw0Twd6Iv8AAYMFwPRXByF/UJHU1B3/AByRMW1pEVk/ScBnOerLAh1lidyz6EGcknpU5yLyK1qzTzuXmfOxOcE41NI34pDgDI2UABR1JtOFK7pnMrddWSSrpkRZBkHDAHcHII9wfOlfelVavzoGc+frVH7QOye34owlaSSGdV0hwcqR1AZD8z93HXzq9UoPKPNvZLf2BJMRuIv8WIFgP21G6/Xb3qlkV7hIrKO2flC07hJxAiymaNC65UkM6qdQUgHbzO48qDzuiEnABJPQDqaunKHZdxG5ljkW3eFFcN3kv2Y2IOwI1H6DFeh+UuS7K1iUwW8cbEZLYLMfPd2JbzPnVlxQV245TWW9+IlbWvwvwwi8jlw7Mx88lUAAxjB652sIFc0oFKUoFKUoODUHe8j2Mru8lrCzSHLtoGXP6x8/rU7Sg6HC+BQWy6beGOBT5IoX/tXexXNKBSlKD//Z"/>
          <p:cNvSpPr>
            <a:spLocks noChangeAspect="1" noChangeArrowheads="1"/>
          </p:cNvSpPr>
          <p:nvPr/>
        </p:nvSpPr>
        <p:spPr bwMode="auto">
          <a:xfrm>
            <a:off x="155575" y="-708025"/>
            <a:ext cx="1295400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3276600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Vacuuming can help kill bed bugs! 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200" dirty="0" smtClean="0"/>
              <a:t>Bed bugs lay eggs in the carpet so make sure you vacuum the </a:t>
            </a:r>
            <a:r>
              <a:rPr lang="en-US" sz="2200" u="sng" dirty="0" smtClean="0"/>
              <a:t>entire</a:t>
            </a:r>
            <a:r>
              <a:rPr lang="en-US" sz="2200" dirty="0" smtClean="0"/>
              <a:t> room.  </a:t>
            </a:r>
          </a:p>
          <a:p>
            <a:pPr algn="ctr"/>
            <a:r>
              <a:rPr lang="en-US" sz="2200" dirty="0" smtClean="0"/>
              <a:t>Vacuum under furniture and in the corners.  </a:t>
            </a:r>
          </a:p>
        </p:txBody>
      </p:sp>
      <p:sp>
        <p:nvSpPr>
          <p:cNvPr id="29702" name="AutoShape 6" descr="data:image/jpeg;base64,/9j/4AAQSkZJRgABAQAAAQABAAD/2wCEAAkGBhQSERUUExQVFRUVFxgYGBgXGBsZGhYYGBcYGBsaGhcXGyYeGBojHxgaHy8gIycqLCwsGB4xNTAqNSYsLCkBCQoKDgwOGg8PGiwkHyQsLCwpLCwsLCwsLCwsLCwsLCwsLCwsLCwsLCwsLCwsLCwsLCwsLCwsLCwsLCwsLCwsLP/AABEIALcBEwMBIgACEQEDEQH/xAAbAAACAwEBAQAAAAAAAAAAAAACAwABBAUGB//EAD8QAQACAQMCBAQEAwcEAQMFAAECESEAAxIxQQQiUWEFEzJxQoGRoQZSsRQjYnLB0fAzguHxB0OS0hUWU4Oi/8QAGQEAAwEBAQAAAAAAAAAAAAAAAQIDAAQF/8QAIxEBAQACAQQDAAMBAAAAAAAAAAECESESMUFxA1FhIpGhgf/aAAwDAQACEQMRAD8A93HeAuvLFw1x5zyZuqbvzf4u+i2zJScnrbmB1IyJevZRvsakd62UscY3UOnNM84yupPl6+b1uOTVS5you5zi5Uv5d54sXtZkU9ZPTXM6Rxr6o3xhKgOpO6qvz6JftqU/T3k8p+VOOLspf2b946WytV+mAEWQ+a8UgcU74w4qMsKclXj+OeeQjxjFPKkrsLro134YdHTUcd0TmUhiJFOPpziOC7vrT/ixqS2ukZW0kpEhaeojHPvXY/l66W7n45dIvGCxfMpWbzn75vEp2GhnErhKm8y81FCqXVlenQq6go6ADlnsXP18sonTvjNfn/irRfNBVEI+U5Fl4Kvr1r88f4dK+ZLzSb5SeMbjbEkFjhc16PT8ZRq9trP4YB5o/jehYW3+/bzFxMIuVVHqRGUqk3yzkH6q6dnoPpqpyWhrlLzNiIdhrvWPf8uIltiRUWXmmvlSsxpjfY98XXKNhfzlu8M2iLk41npmqzj79OgZJ7lYeUeV9cnE6tZ8qH7+nRO/vXdV5ujZ0D06D/49tHvplhY4jGmzGenvT7/fvj3pAtZAqOOp19fV/qaWmib+519+z3iZ/W9Yf7XRn3+3tp0JK0ZHoPpjXN8c+atTt0aRzN7dZ7jeDoenu617G3GPtZjuf8daIfC5SvoX69tNPhdNGejVvXtX666PjskRzl2V84CmjNyBGMl6RD11os744+afqVkIvf7aR/ZonaUiCe6y6dORdaGMuKnLiRplJOJJSuKlDnHXVto6bdmSpWZz73fGJ633z0O+j2qQqKxinEOsp2jhfXv39O2scRZfSDu5fWEaxVR8116S1v2fEwxIo43Hbs/ce/fGH1jetttHbfg1sknfm1iLV1EH9uudYfG/w9s7kfNxtviPU9HP/nWqE4qRlUgplluT6Y/on5aM3X6s8p3SeYifZ7fn+nTS27mjTjs8n434W7C1KwPpzV96Wq0v4J4WfidygYES5Sen/PbXf+IeHjOHFLOhV5Xq1pXgfCx8NtfLJS5blsn/AGfQ1HKTFSW5NPjdvbPJtyWXGuuD/Fri/wD742tjb4u3Pd3ISojFiCn80lxH3rXD/ij4tLZ3p7W20oXLuCdNeY29m9Snfbonx8Povwf+OvF+K3pco7MI/wAoLIj0okJcvdNen8H4iR1hLrV++vnP8Az4b27xja7Z2uvN19v/ADr30PiUiceQglg9z1rQt5Jljq6jZD4hGcgkfRdCV+enf2cnJYSIHol/ppcdyG7mXTpjD971W3s/URl9r762/wDpTNrxMoDZVNXpUvEBFi0ZskdYv276X/aAEt9Evp9tc7e8POIN8jvf4T/XQ2OmqPipMwmOct9EOus/id429yRt3xm4xiI/hv8AXR/M+e0PHjm/Qr/XWXb3V2/lR825mTb3D/bTQtD4zwfGaE8f7l6mmeH24cTm+bv99TTahXp3cJHJ5ShBo5l2jmcZX544M54veCJqL9Ti55ysWA4JN0j6Nmek2jSeI+ZjJhEOJy8zXRtl5rxUl+25lNNJTU+rnNpeLcBO903VYxL6VjOl1Qw6PSRGC3WfNb0j15PVMSb+mdmlSjd5OW6da6BgXi3R05WV6wwakeCYIMImKStyvS3jQ1hWN19Cak2UVzL5m5gu2kLPKZJA9/OHfcCtFhfNq3JCNhxRJ+XPTPrdnS1GPm0HyvwEhlKpbgrFBKhx4q4rHm/ySA46CUySoRY7YVgOUsMaChLMIUqU7chNBKeODLzTGUuVIRHzdQ8pdKgLXMiyJoYfKjkWRiEYEcucMqQEXFVxaBIS6sYih/dy48pTOlyX8PfL2f8AuzUtK3fEdZ1XBYxYyM442ivrxeV10l5akAQoqu/Lc/DSYK5FgfTUvp6NxRAOhzlf4sz/AJzpBei9bH1rPpLqnc3ZHTy/hhiyKWsrOh3uvfooT5t25GfUchDI03efTrjj1IulzccgY3iLFuLGLTL9EbxeH8ToUYqe7lkYoYRSurnkncKT9fQ0nebO9H0r1T1x30uc4+1B5Uv6BS698GfQ99WOOvax9u3++ktEh3rx74/96nh/C1NnNsQo+2lseW5jpVtdtaJQulen6/8ArS443KmyvTDnxRTkr0dYnxjPEGx+yxK+q/y0vfy90rNMhjE9cVn+mlfIvjySLPuN8Yi4bxfXtrtxx05MstmO7Vyqwag0iq9Wi0w9Q03Z2qUpSFznf41yF/V3TKdtKeUZM4/ViO3tvl5VYo4+9EZevTRBAEkHHakSbAvdyMX8Aj3kQz302yDldXaS3Hl1K4dOh3r2l9zTf7U1dyxUYI3fZWra7dU6YNIFkyjaSnUm40xON2iKj0vzHuYdTc3SuVRq2G32sv6k6PULvHqa1m2l007m5imVkaZLEH7CPT9YvtpXzGSHLMulNVD1b6PZHJ9q1jl4SULa+l5TpW6Pwsuj63+frqvh2zKW5SLhnMpKD6Yh7/7mcaS8G7u54Te2yDOeasiJ+/vesXxB+dtsg80S4n9ftrY7vmjyjQxJU+/Zvv7a5XxZlC47d1NAXAHevXXLllvlfGafNvjJL582XWSP5VWs7uAa918T/hM3SLfn7f6/c1Xgf/j4JRWXOcUcnk/T10mN3w6erGcnfwV8N3vC7fzJQR3yz+bimBDJjNa9dGcX643IxUimIZ/R9NI8LCe23ufhLxk9umnHjecucqbc/lpqhbbykPB3aLG38i+2OmlG7LbPNDGakf7+n++ulLaKZQlS/hrH5fr00v8AtbfF+2fX+jWhYG2aWxCZkz1s66yT5bciO5X8zWR9DW3xHhowCUHBbI6spPSvtk/M0v5RviSUQs6fV2G+3tra/ttuR4+Uo8pbcajORb/ie2q3px2pcoVaAvrKs61O/wAIcEyZb9fXXE3v7wlG64ir9tPCs2/4+pPX/wB51NDub2cBVHX7Gq03Sz6J82Li4sYKxcjZavlD3us9SQ6GW2/VkluFcookNvqX+Hj+sFfwLeqlIfqZfL2kPMWX6SV7PQu+nGXbUlJxJLnNvydYlGeVYDvMDqEzvpjLlvCo0Rh1JDUpd3DfKutvKn8YmhJSro3KhjFikI2ViwS7etOeLF8ug+VGHlPo2zJV56hEyY/ksPpYJVaEF8xTOdBIfpi1cvMHelGhoupZ1mHuV0sYw81vllKbY3YReoMkpVjMvzaAlVisNyRy7yCEWkzdUUZLjZFZRNFKY4GNR5eVK5bgV9TXsW304yspEb31UKMvMY+iNViK+WnGfXi4R0K0Min1UcIJGPFYo2x6fhSyJfS6bijpMri9RlHM7MrErB3fLVPYTqGqdvokbI+QIFcr6S4vo2A9LlF7VW2HRRiU8slybMt/a/8AtXN6Ah5OeLXKhG/LFMx5HZOjnrF7OpCZhiUSMFYjGqbOyuax39tBvQY2Lj8X5OAD/Xsulxn+f/iWD36ftpd6Hum/dJ+dVRXoenXtpE5MjjF62t9r9P8AbTPF7hEvtfT0e+h2IKX+jpLzdHnE2vweyQ2/M8n8UulP2XppXivGC90KuqG+odbe3bTPEjii/wA6t7X1r16aVteAn1Ot1CRICcn6pNnv7HUvXXhjMY5c71VTvRXzK027gdbxxcdnHXTCNqIc507nF5BByVV1LD1T99Oj8I4t4/unzRTkSkJmzmmVuun5adH4VcWM5mK5y5XwI1LiyF4APR4pYmm6oTprPGZhj+N4bPQprk2LxcHR5PoaJ2SKHmI7K2WZmyrBjgN9B2+vRK0/b8LxqRKPKceO2F5BtRLZUN3F3DN1TrVt7e3BCMdsjtnYanKmNR+XR1u4Gep8txoXOD01i2vhMw8zIVZS7xiLTEumMsH8r0zLWrY3A890v0MoqnS3OcGFKkdx042b8tRufmkEqxdSDrQYuis+aMb1g8Vv5UjOKNRE+lOuHJ/pmrNTtp5IZ/Z4F8ehl4rUlbwN16gYzj0G7W/8nbk8PPJWTXp0fbFaDwENyUVK4QKiuLlfmfTv0O9110TucdyRJWL0+yZ/fSZW9hkhO+fM27PqEV704Q1r3/DbfGJILjT7+321y91lsyjHFy+iN2neUm/Qr9ddO4SOLmTmUu+pbMKPhduXADJfmO19tR8H8uUiEr73LrfXOOmdDskCawEPd/fQvOFyplEzdW/etN7FJrGaSafqR7nrpc/DQkJFYSn3O3rjua2R8aT22FEh+o+/f26ayeK8CwOW2srfox5Yh2er0/fQGKnsbm0EmUZRx0elvVH/AE6a0bXi474U90jL0eknWTa8ZyomNJmMjtfc1PFeHF+Zs+V41KIUSp7A0NfrrT8CnfMdqdSzxDi9pXm331j8Z4sFk4FV+7ot7xJKBnlH9eE6/wDesHgjlPjulEcyH36frogX4qcpjOIPGiXqi0fppPjIhLjEwwCb2UOn66Z4dqTtDia59I31/LWbw23y41K4w5H3kvXT4zZbwwy8BfbU12/lGpqui7ei293rS8NuyQ+rSGbDrgrjKymLqtqV+cYSkhwq48WqUssQ7JcbS5GqnGQxBahbKT+K8+jHN5K4vs6Cc1ZLTKRUf8vrhWjD0JRvuaRU9aqNtRM2Er5ebB2bt49G8U6XLdcSxykHmM0ZCTzEvtbhojLtpfCI1kjFWd3LlyydMLdPbl2pzqglM5UO5uYjOLaWWYQyhdX5qp8waDL3GK3yi7ccmeu5F4/i7FhTf1MZY4pNqXqkNyQMhzGMcmD0xReccHoaXZLocoiVFL5SMfj+rGB7ixcmly3Bsi0zbkqpwQEEMHYunv1hrCm5CnpnMNuXJ81YWWLRKLrJ5uzoJ0nqChnzO5K0UMPRU9b9dOZ9EGLIOLhKtiyTs+vvX82kLSJYtkWP8sWuWPXGXq8Hu6W8DElL0bDH51m/8vT8vfSGVPfv06X3v9taIgZqsFZ/DWD88flWsHid4Z8e7mr1LKqYzY5bMtxjaEeksZQ746a63y41RjsJ/VvseukeH2Gs/prT8qrsOnRHp/70ZxyGX0qPhvRkSSrM1VqoWqjgs/bTNiimNXMqMWo1DHKRztffy+lmqNsk0N90MMTthVp49jr00UdxvEqlMuOMkMWsVivsyg+jqkyqdkh/lGPXhBCN8mTPJ3Le2SL0u6vQuxKVRlbIqW5KMeLHFlTjLy9OnOPbysXAbRxxCKEGiMAg3/N8uMaaW/Nt4zms6va2ukLFK57l8G7xxSVOccSZ1pgjpoVGd2xsZeWkDjG7JMJAYu63IxasJazynEJZ5Q2+PIQlKUuWObJXCjc+UclSNP5jUkjd8IEJB8uLiwwn09AhLGYyrODxknH1sdiK8jCyPq+kMlt8KwPKHR0ZC2l+I3OSjxZ7nFn5WKQrFI3y6VllX0ykRrQbcHc80FJJxM3EiNsu136BXRKtNIi8jioWecR+lLAro9Grpu4066Hw/wANHj82T/1IxSPbiXWf8XX3x76a8Qk5o/FSfl1BCMQ5V2B6X2wat2vmO09XNHasZdVsR+XOUKEl0uvNyz9Poe/ppMfES29w2R57i2ofRC6LDoX69a1z1V0/FeH2fmCQHc48Wa5pc/8ArS9yEJSoOOGNjS+rbedJ3PGxlIIpUcWd3v8Avpm54aKcrkSRCnovRfWtHexkGfDWMVjuEq6CU49zC6H5sooSGN9FEJew99M3PC7kASUZxHoXbi7r1xqbPxI3Ai5Lum/NjCX1Out/jF+L2YbtH0MZEmcAJKN8V7xejquE9uYT72ko9OPp7Op/+nRgwNuTi7JZb9b/AOdNUeLlGTd8qrDeL/fW9sLd2dvdSUirhRIfd/peuR4jxBB4W2GO1j399bN/bnLlPariCyBq66MI9MZvQeGnDc2kl+KpWdSm459L/rrd2YPF/DeHHci1yb3LcUmMfl199M+IEt2LOKHy+ItfUL6+xpm0Mdyt+JUTlKPUkN1Ee91X66wxXl8uUa25eb7xVwfn/TR0GyfiPjb4cKNqDxZnV7v30n4fOiqrK16W6zbnn47Mcbe1K19Xv99GzqWrYzylnlzp0/marWU3dXpmeo+WReAvGLc837+Xt3ydH76BkJyGMx/6dYqPS7bqvemPRs0MvM8ZtRj9eDPcPRvvHo3h1I7nm5YnJoK9O0hekq/F3xF1JdCfm4rRDE7jZK810p9WP2lHR8Gfmr+8mceRdx++c2Hr5gPxGku0AAvAvlyUeUUSnrV+/l4h0dLlutsmPHcnkGuNHEbD6cItmJI9HWY3kSbxOEKocsrxIkV6tr3+rqOs8sDBuPXnyyyRGMSujfUtLpp5unzeVUkgWECsi35sdyVnpf8AmdKZf4scoKeu4nCk7xpiX6Mf5dCibDeRRiQUWUXoQRYnoDXTCD/g0jxMDNgL2/ePEsrGcU2HpqvMUUgPfHKRZhXpHPT0nol5R9Wve1/NaHSZXcNIz/NaAcvbten/AA/4eCzaX39C8/1/TWbwO8T5MB7F/fue+urHboP2cZz75xX76nOVLwczA9QSxHA10ffVs+Iq2RVcea78pElLKn/jQU9SxLO2Wy5YJe/3xeilKuuOKgVTKXUq5R5d7ol6nTTxKnQjgJdy5NV5fS5MY5usEsGpGS+XI7jUYI/TgZRjxtj3/wCm9QezoWPWLZfm3KVt9CvlyezXGV+l6C7siRly+mJFvb25YucYx75fPtx7nMQdUhAyIVciJt7VRhiLBvAxu4co5CpQeohqkxxlKLcWW405jh4rKLIjxuuZuDGzli9NPLxCcmEAykhklAc1lKZ2/wDqHqFazxVKJcZbjyoOlZuJCVkhq3bbF5ccprMDf8V+N4spHHbGNSNpQb435XDjnt4i1Dk6x7sBIgRnHbpuMkZyrpiS13rkhjg1cdP3fFKc+fVuKfc85OP1B/NAJFlidMPhIPK4xjJhdxKPmSn5lqPQk+ZkY6sabiUxqeUafhvw/kPO6JeaL3k54qPQHPGhclWmtXi9rlARU2q6GKpKA9O3pWse/vx2oRhynvTSX05WpPLiNEnsLV+2vFfH/wCMGEpeH8K+I2Qkx3JSlM3JiBxRbgdbotxVVmNy6rpTDC+H0nwxGW/Ap5kPNxFYBk5NcYFYOSW6nHb22cYHH5k+cmUhlJOly9A6F1nXlP4P/iPd+RPbX5zubi7W1CLPflK/7xW/LtGAluU4c0a9R4bx6Qvd2eE7YyjIJBKM2DSlSMXyMOhtrjYZDwuxDpCF0hRQ3m69eufbTD4cFMdyXLARa4vr7nfQbnhduUCNHJ+lOsW7UOh/50e54aUJRl8yMhaqqQpeR1ytGdZhxNyMjnGrvijfenJ30O5KE9wkxuUI8BtELtPTv6djS9/xTGZz8vYvp/TrrS7EdxM1I6JWe5d/11vxv1l3jiqRlOBllWY+ydaTog9NLjtw3TlJT+WUWq+1f0fTWmHinbSMmJKd05QiOJXWDvWl73hbjz22MaPp/Cn833bXR0Dmbe7PblwVfNx501Jx1XujdanxHZjtzhKA8VXcVsWghQ9DrjWzxXjCW2wKlVcS36jOH1vWPwG4w3OG8HPbokGYMkHuebjyq67aHDF+IHfjztDbqIdeavT2o5N65nx34qJGvwnE/XBrT4jxBt+WP09TPq51w4bVyWR9MsH9P66pIW3Rvg4pd9Vt1fiNXedK3pat4QGT1NK1NKo9rJATlRnmPd61T0z2/TSJHLPFZTKGOWOPqOhfdLqRH10bl4iYblfeR0prqevaq6aHdmzH6iUy8Fca6vE6f6ddIuXKQ+UeUCpP+OVdq6y/ZFHOpM4uXhKTeC4x23+U6d/bGPwmjHoLcIzuK3G5S6uOhbntYJWgdpVhyb4+a2q4txPzc/e7w6Ah2t5rpXLBR9JB42126Ze0ovfRbzHikcxBBWsDylP2bk97+r0NJnPrJiRumRiow44DsEkyYom39OmlMmVPLpVHSsQkZw0WZyPrpdiz+/m7H+IjbhO7Iy4EuXvovFxnKDE6FRZDmkqrcrTft11PGCK9Xq+Xran/ADPc9dF4WFg/dydb6p6ajVJ9tXhtghEAqui9HHTpjGtNZenIKMypGrXHX0c9umkkxHOHrSFXVXmi7oxT+WmoJ6lF1EWjPE6306V3E66aEopbK9IrngVWBE5Fyac9WPYsxotveM0pxx9LfPoyYDFsXpwarFmdTbuUqOLuT44JLxDvxlkZZ/BSiPrq2QnHLGIkYNDKUW7I0sT/APrq61SQlT5KXCUeRx+Zu8ABvNMSNA0re2X1JddAz5xGxlu4grE4w6+R59SKX8rcE+oj1NVmo2Lm5vOPGD/KXJjDNYjuQb/D11NyTKTKvNKomWyOVZNMwvPHegxGznSaYFyS204baWMjnLcsA3ORUrf/AOSI8gYzeWq3thmSi873E59b2o/hHkDBz+NHPl3HiaXz40VFjtRsEbi0+aMYvKMazy22UKlmMeOgIXG6OU/xRY3tQckrzGu3leC4Yxu9bbaL3uvLrFSEb5WzGpMuqIUc8SE81lOm+H2iLErlhjGMTgrKuU1i1Ae9Y7+2i3ZWxBkSkkYHUCLHnKluyKldY3hYtaD4v4eHnILCcjgvJSoyU8rZHqlnX8tJW/HD/iz4tDw23GW1leUYRwqlUSl14Ru0Ot1r5p434pvbs5T3ZE5vWc/Mme14DtRgvGup/GHiLltQM8INtvWT0Pagfz15uWt8c3yvrpxdjwfjdwr5W9Lb3BuPBIVPil8jzVV22Fa+rfw3OO3t7RtSmnidnd+abm67p8/Y3NuG43JTpLcBiBKMYueuvknwSKzaMFW0sTEuoI5pNe8/hWEeU5EDZWe5I24S5bcU2/CEUjaXW9ujm285jpu3CefL2fidraKYEoyKulTieziPbp76DxG1NSUIu4PUjxuNHov/AD01NvwTM5wkEmrFQsxR1rp0f366YeN4SkzOCS456SeuExItorSWfZNp4Px8ZCSjYWMZHf0r/b10v+yU/wByoKySWSMasp9bK9uXtp+74eO7IZKU85MXir6Mq6GO3Z1gj4v5c/lbkvMxZuGpHKg5dCT6P21vYz8afCfFB2blFibgPGRSGGkcmEw93SWM4yjGWCX010I0Of8AF0x7mj3fDfMqX41OV3/04ikAzn6f2O2p4jxtxYrR06Z969M/10xVeK8PCM/mbeAKIdufI8z6FL29HXM+L+N5duSehl9nu5zpO9478OORQYpl/v11XH+y73KcuUYgx9ZSl2r29dZnJ8dx+VHdZV/exjEPxFN/uB+upKVylJ6ykr917e2pu7coynCYDGeAbI02/mqfpoZOq4zylnfCMtK3NHepWNOSFamouppTvY8iXlOkalfdkfh+/v3MddE7ubtJNSDqEOmL/wCdtInKNv8AJBt7LJy3/V/LRwk/T0k9eWPL1M/p/X10i5W7jIHH6YglMuphLY+n5+mmQ3CnEZBxZGb5NRqz0s6esXUJcakxS3yHrSEn739q/wC40iUcvGJWc59lk90zX/d7aW8D3Tf3elo1UZ+UFRo/KJa2PWR66GG8nS6txJ+ooLf/APP6aZKWG8lVkzlax6ub+8tY92lrDdX6pVfm9P21K3k8gJ+Ed3cicThV3Kyj0I/l09z013NnZAO50u8lYL6v51ekbI9azYcTP2PV62/nrRBzFqTd93F3csy9v20JINvg2ObXkpWa6qVY1kMHp+eihtcutPEeXExORWOMWSN5qr69dBCShXJ5fTFLpzmTwSq/mSzGm7ZFPNUoxbvlfKRjoczidc1qkidF8tkcJW8rZFxnxrPFiChTm9vvfXWZ8X5CZTC628wlE9J+aXAQv8W0pZVlaZ8glHjdLTNksogGQlc4Qe9DBLxWmT8TK/mJurkgIk6ccopLmnS2EpnetOUoCUpwJRJxp3GMXkjHoxbnwrA/3sGNnbV7kOihGVu3sjDHIq0NtXJnyMGusWtKWh25cpwLZskBnhPNGJt88dJG1Mv8V6KXiEWd7nKVRqQRltwazL5iRmDnjumbqMtFiNzaj2Y8ILKSlxdzK4A4yEVlDjOObg4dK+VOaWUyeU27K6drBQ4864SqV09NkN8ccnjBqXKH1TOg3kkUNSXHDjLTHYjKQICrOafVGmNR9iT1rrTZdOls+h2RtnB+YrEY8SF18uBiuuFq6zxtDGuJ8VlKEwZXzjYhiAObe630x111/HeFik/lZp5rKWCo9LbSOFoxnXJnOO/Ty8nICXXkkrlgemK/9ajlRxeR/jz4akdnf6YYSKqhWW2+/wCKLXSo+uvFTK19V+NM3iVcef0oJxYSjKzvY68n4n+CmakFg9oyGR07PX+unw+TGcKWW48uB4Xf4kiMWUp+XCepXHuSvGK9Oi6+sfwz/DoQ24ReEo7TKbmRKe9vr5ZKWBtcbHPEdcr+FP8A4924cZbk5G4N84pg7gI8e+cv26a9X4X4ZuR5O1Uo8pRPMRXbuKeVDzYvFdX82t32Tyy40bHe3dvk8ZTplGMol+WN+eXUCs1nLRrb4bxcGFNSPTDb0Ur2a7YX31l8B8TKOFKnKJ1PW/toNzwhOXzCco8YSAs4y3JP1pVqVRmi1660/E/ab/h3Z25bnLlt7bOcmT5uUpXRWOEeRXfynppvCM9thLLMGVdQjMas6ZOn31W34iUZG3J4ziCj1z0fe6ar01i+I+KkXuRiM40yjHruQsiUepdI9T7ZAm7+/wAb61JeMunTsnd1g8TGcoS3YIkKJHS7Qs7Ysv761+H2Y73PkUZjnHDcyKeiZ/X31l2/FsT5EZcsoKVzJNXnGSunTWYXxFjx2+EWc9klKPQSIXNfXpZrjfEd6ETYnO5785NGahGvKPpm010gIb+5tQnctxdvbVGtsrluNYr6n/7TXnfDzspefGcmU+0pfSV6EQ/WTppNhT2Taraqr6rqLqh1F1dziNHKONBDTdzpojGRNXqLq9bRtvUTlm0uO3h4lcrqn7+n5migKcct5ZYxTeF/PH3NVMiZtjV8Q6Sl7/66CcmglkEV/wA2Kv3/ANDUHQduEep5bKIv0x22Gae14/Jj/LpO9XX9Q69qDNfrnLq9vc6xllasrrl4lenX9Zat6dMn630XHU7X99JlTSE7m9x+/wDXKlH6499ZvhPhnclPcmeVfKJUo+/oHc1e2EpfU4azVWnX2K9ddWMXp049iuvaNKZavPbOp97tXtDroedcf81I2UNnV/XRwjVqJ0WUZ35vprJGnpnA3mnQRUcSFzjOZYXrNOJ+aaOdRVYhElbdFzWgiMRV63zp6aeJUwj15sYy6zkmIw7lpIL60yxlNHHMY7tWX/dsePfF8iUoduvOIgd9UbfZlOLfKT0qPaJLcGo4aI7gmTpqT+p3KiSfLt0ygvRsJJyS3pOR7dtUkKKOzOwtwjuSkvOXpGLGRKVFV5t0QStK+bUeRGrAjBkcVLzwlUFOuSCmLutWsS4JCUY53MEfN1yceJO6vnGPrffSv7VyphmczyRlGUZwLRY1ylXd4MotDxp0S7SfhxWFFgS3VnccxrizTnxaCt0lHjWcWZdzmeZiknEPPXy4uetPyrrNMttQsL0e3txYgSh8uL5lu2dNkZRri3flA6SHbR0cdo6xhxlLESM4DCNZmNMYf5i4LxJRjy0NBsr5/wAs/Gx20gXGPn3FT5coMnPTiZi2cU6a0RnIJZCe5xZNX08pHlRYGBS6q+mi8J4MZdyEPIR6SZWYpXHTDgrDmjL4naIEZRkcIzS2T+Jvq5k4e/bSXZl7KwZ3ku+lc1viR9S833xrhQJf2icUK2NuMmJQE9y0jf7vt99emh4P5ktueenmLcRPoAOjlt/21j+XtbbOUY8fmTWSiKGI8rzb7t6nljs2OWmGU4LEs5BbfbkD37VV66W18L29wByOcWIfcpHD+9dta9v5c4DIjOP1ZMldj9+mpD4ZCQrKW2SWVRTGMfUOPYS700whbkHZ+F2SdvdYCqEjlUQiVdnXzN9fNjppcPibCITJwsFlxxC8cn8yr0M5bsYjOPk48pTMmXpxuz/mdapeP5Q4/VyKrvSU403BV7+xtShJqMJyKJRDMgQx1Q61+/TSd7Z41k4UZuvN/mcWBV970O+ETltjivIdXJmHflT06Y6Xpe34mO48M0/Vd3xrpVtPbq6Pti/HbUN4IyrlnhLHlk3V1flt6Z63917Ena3pQl5/lcGEunOW4NFdkq308vqmi8T4c2ZcruMkjEpuMlz2zHr5ux16Xp2x4bb3zz/hxtyZU7bVy3B6Xk9uvq6EnI+GTxW1IJ7m2BFmG5blnOVMh6UKK/poPivipMImyXLZhNe7GEqFH1knQ9fbS/B+M+YG0LwPrlScqrnMvtZR7xPTSN7dPDG7tiPOS3dvAk8S/wDmftoyAx/EPFxgbcdqvm1OE5dXlJ5P5RCj31h2toiEToaVsZOVVdhfXjePtfXT4mqQtQxqpS1elSdOlTvD9dat8xrJ4Z1q3ummgsepqOpog9V4fevNWxTjeb0E4B+506tmfyv+nprOTwBVBR7B3+3tpvUujo2XgPy9f9dc1rr0gOMN/wAz98y/5nLpPxXxfCCeVlI4xGTG6qIcqW6fTq6Lf3KtKPW/+f8AL1fhZ28aS+MmVHGxxEv0q8+upW+FMZ5H8H+GMIHJJSl9XHpXUIlCAH9c66ccmGz1pWMTq9qx09PfSY7nds9E4009gkZl79tNhuK35rDkjnoHl/Fn20ZIFuzVujkHKyC8jGMvmu/er6Xpp5OkWKKRI8Y/MXrKjhJDrWXF6Tt7qvGNcpGYYjIjQPlxJHs13rOmw3o/hsDEAuxOjUiK9M4l01SJ0XyPw25WU2rk9H/BJ7nSV977hubvEkgC+WMYDxBTzShXEemZQj6Mu+l8rOBIe+7UQ7ckYkOl5Xget6E3mifGdz/6UWQ8SQDIZSr0xtzuqePbTJ2k7kv/AKdzeJyWNiVk4x53RV/3TIKRC9DuTzzklykkThHzLVsFSMpV5vwTqy3DrVLaKYPMjFvceQEpJ9Mpcav/ADxE8rz0yeynnDdJTOET6wi9PmQZUl91Q6EwdHQTuyy3rWO5MnGFRmsbZSH6W4nORKI8ZVIaRb01uWGUV3BWcWpxiUVGUvMysakglFkjStyOaVqKEvLiUi/ILZWP+nLJRxemj2PDVtu7ORDmkmu5SBaGaAyXXrWl2oucaOG2kS7IHQo647+xrHssvl8TblKcl24xoE5yNue5T0AX/tZOi3F2tyMlv5hcTq3fS+gd/V4ut3hfhxE39yUpEJDmN8+UwjOpfhLUEb9NJIG3L8H4uneI7nLgygv0rxWN8TpHDXrQ99a/Cb0QeVlApK7BRLil33zrP8J2vD7EYxhHj8t5EpWzx1WcsrTX2/XXTPEQ3A3JxjuPUHIYqJ6JWdCSNdhht7O4MtyEUkkkPL9NcR4VfZ/fSXwO5GBKMozgRViqT62RF8v61ejfg3GFm6jHPGQJKTnr2v7fk6m94iVEU8qmbwtuPbTewn4Le8S0RVFy9ay4MYS8Iemg8aEvNBj8wA62L6JWTqe13o92JOPBySxYXXTrrJ4na3NiUWS7m2XU80SGqTtZ0ej01mgYeKYbkY7hKMjIYfzhOvMD27fnpvi9l3Klskfm0nUjGUS7ZS7U3n8vTTYcPERIzzBysWpR7UNXG+uNYd/dfDzYqeZOEqMxweauiKD0tB7l5mrwPxDjOS5lFY9scWlqs8s9umuTLwTtwhtws2VIRkyGXkLWXdvOe/TWnf8ADy3Ce9Dkz48YwjG+by80+l8iKfo/lN34gceOaBKrpVW598azL+J+KIvzI0MYRiYwxj36ZpP215rxs3clF/D5rVtaIvH7WmtbI3JMLqMSTJPwxBX9f9ca5vhZ3tw/y2e/LN/n1+1aeMfV6l6o1F0wKlpcjVzloJS0yfkzac62yca5u251vvGmxbJmk51NBJzqaOyvQ3V31c329ar99HtrbgzfIGshZR6Gf10EtgOhhVPv3c+7299Li9o8hcB6ff8A521x7d0hHjt1lOMYil8pNh5Y9s9ZKmDXW8F4Wo36guQRrr7PU699Ztj4Zt/Pdx+ZKTHja3EkpKSRCgsCu3d10zdl1Dz4qh6/fhVGe1OlmP2bK8ahsYnpj7uG6rMuhozabOwdXCPczIsqut6TCdOCpWkS65F9alWmS3IhahGN4nXmn0KlIpfTzU6pIlTZ7cpNeTk/U3ZGKdOKTjftjqus27Ooic4wKjtxeJFSyMmM2W2jiqlFo1olGQRvPLzMzy0Ha3/88aA37fmWknywJiOMNMTknrmXXT6Tt0ybu1Jl8uZZhnni9biEXc5JZh2540O5uPJmEZJcY3LPG2uTJwZ/HGVP4tPfDRzDyAebcc8V7kopw+4kV66zb8KOdbdRxD+nK/rgPtyj76GibHtzBIB9ISmMnmXeIhJuOH6FKxx6a07Ehp+XxZCQqXYMyj8u89+Ua6ZOuubveH/C8UlnckSLu7vjF6+8aRM6cr9QDyxHDiJbzUvkW/WBKN041pdHxjpLdCyjGOKZWPe76v2CvSq1l8X4ZnEBvhLlWW+wRgelrnGNFu+DflxlfGsyjijktXXVXPa9ZvB+KYbztqEpcm5uaY8mT6RjDK9tLf03pt8Nvm5tkHy2c1x/dxiXamLMdHqtaftm7OEOG1N22qQvljr1ug9q/XXzT+I/48B3NrwJw25+SW6hLc3SOKLvhDqh18z06a8l4v434vcXn4jfbqx3pona/NWP21pNqX4rJz/T71LxxLcvcDyGOZkv7npjt20qXhdqUJTuW2ryjT5RQDy9H7OM68R/8dfFIThubW8T3ZG2zJTnJpNyMYF9a8+Rs8h0vXq52bYRuXHPHGaK6/zaPMSs1dNaSlARGsv3PT98atlHcgwlEYyxi8lrjuJn3x7Gs2x8RIzISjKE05di4mPzL96xrdvQjutnlmDElfRlRddJUF5/bW0Vll8PefLancCJGO3SyZW3LmucUV923TfD+I83nAcch9Ow05MX99SW7LYfN9MQOTi2TQL0trp76N8JHeW/LOglKPVawPqRP20dN7ZfGeGlLdZ7AysjziBFKwuWm+0StX4LfjPbnyyTOORxEsD1967JZ0wfh2UDzBatVKxBS/UMXTrP4zeiFxATvGwVytet5++gxG7Ig0SEDjFb5OTlKyi1y+uemuX40nK5xViSIScYlJqKjn1F+3rrb4Yj4mTCbiruI4klRa+7aJ0HSPAbtxj4a87j/eJXl42rnqHHDrCyfENyJv7cwHbI/Lm9Gctk5RjVZP70V/Lsa5scY9q1e3uEobaKkYIP8zKXKc67ckxeajHRVqkgIaB1egHWBUjS10zclrPN0WFBzreSxrnQ662EsabEuRUuupqmWq0Saep3JLHk9MPprn+H32U6j1zle1l9OidK66dvXXlOmV6Fd+vX7a0/CvAETknFk2GCr63mr9fvrivNehNSH+G2Hp0rp7X063pvyVehnyl9SJVv09/Ttp0Yjii/dxX29/fTvk8sUZKc8cHuF6aYp3Jn2Zr5vNbcQG/+44qfnWmbc2/KqRPMVXKWO8EX7MftrRKFWh7R70+vfUfClZtjAtbu2sGbv/7h7aprRLWHcMpHEtxucxbiVglx/rKDffV7Xj8MljwjXGuvp1LjL8wdL3CTX0s51RK1DvhecT/KtaUyq7oNrPMXr0VkUno8zW3pO8t8N66gSvcW3ymYv+Fcfkv21J78frJMSPkj5Crl0vFXZj6X3dc6W7imTL5mXyhR0wDUvSynRR8exySlKO2VWbvpRKWf+2WNHZdNfyRlVwJXy3ZEZHJx1wZcZal/m1c/DczlOVDVBLOMmTHpnC9HQeG3LEJMv54oS5LVRSV8Q/lcYw6rxMZTJZy2FX/Xr+mhlYpjwy/E/GrKM0CHOiurPsUdev2LM6438beOnt7DuRKN6PyGY0xmydzcH1JxIF9uNd9dCe/ygbRLg2Skp9ER7+i9c+hr53/GPj9yMjYjvTdtCcos5MZTl5uTB8sUwAdq97lrqulsP4/y+nOjtV+n1djtl7aAGTxgK+h1++r+DbvKVwm7e7H6RjcZVfLzdR9qdd/4T/D/AMzJF2pRPqjuLf2E++MGtl/G68umfJvl6D+Ff4X3IbMdzanCU5i7kJLC+jA25VSAtjVr7Vr18py2mEdwBTleHD3JfreDWH4a7uzGEJwrysvLXGMCgsMEnt3w663h/Fm7mVSHHGRijtnVI4srbdi2+O5bLJM+yB6Pa/XWDxZ/Z3lt8pQlwhGAMmM2TfHvx6ZelOte/wCBlyZbIBJMOIlGaroZ6eup4XxlMpDkZQPZi8U/Up+2iT0vw3iITakRmQy2D5+zTjHbVfL4Xw6Ml43TEc9+2dZ9vwsIlbfkRZSM+aUlk9fVcaS/FCRQ5f3f9HtrNr6P3/Edo4+z3/P/ANaxx22O+be6UnmlV8Zl004sdF4jwBtSjMbj+Nfwyrl2/C06ZKH9p5eZiQGkB5L0jY2DXW8BodxZvHeI4znPaK5ygSSiMZyOJ16XxsehS99cn434yMd3bhtGXw/Hcmd8ysa/Ekj8nPTTfFeNf7NLagx+bxd6aoxiwiJBL9aLfXXG258kkyZHHiK3zeUmU/dkuP8ADGJppAaYRooKDH6aN0uDWmBqoFS0tdO3TSHSsGWlS0yWlPXWZcOutE540iJqbjpoWlu5qaM2dTR0R6nZliq6/VdX2oMY9/y1s2/fplx1oz6+uq1NcTvp8ZYFxi7z27YvR7e44cDKunYDu4z799TU0+PdOnQ8Xy/vI5Tyxvp7r0axotxwRkVEqbIXLbixJduiJqamqbJlxdFS8StzW2TUbOz0BD+pqnatjC/peUsZfzGz8l6dNTU0UmDcjSSzF3VCNGQeuHi4zmn89ZgOWF8p+Un1L7f4ZGpqaBo3eAJMXicmKD2z1atuqwHbV/NYbz2ySA7W2derZqampnn05234KPPejniNzesnlkBxV5V9vtrznxz+GdiUohBslJzOTyZIvK26x2py6mpqNuuysqvCfAGe4BUDbsI0JaeZ6dMxrv116Pwfw58OEpxj3Vj0qOXHXVammwgZ5Xs7/gfG8rn2l/R7aOXhY7jKQ8FKELHidz1by6mpq0vOkrGfb8bKEpRkZg8D70N47U617kSW3lTN46j63WpqaPnQXs5H9pbrcLRqMzHL7l6b4vwcCMZwKnBZSo+u+q/4rzftqamlkNV+C3zcmx3CyH1jSMj8KdE1yX4nW5LY2niM5HeoE1VK68TAexqami2nG8dGMd7d8NtnGM/q9SHGKxvvm/zfbR8KKoxR+Rg1NTVJOCr7aKDqammLVzLNZk1NTWrAXSu+pqaUTA0zb2r1NTVsIlm1fJ1NTU0+iv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bedb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5486400"/>
            <a:ext cx="1562100" cy="109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Dirty Home is Not Healthy!</a:t>
            </a:r>
            <a:endParaRPr lang="en-US" dirty="0"/>
          </a:p>
        </p:txBody>
      </p:sp>
      <p:pic>
        <p:nvPicPr>
          <p:cNvPr id="3" name="Picture 2" descr="dirty bath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3352800" cy="2343150"/>
          </a:xfrm>
          <a:prstGeom prst="rect">
            <a:avLst/>
          </a:prstGeom>
        </p:spPr>
      </p:pic>
      <p:pic>
        <p:nvPicPr>
          <p:cNvPr id="4" name="Picture 3" descr="dirty toi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038600"/>
            <a:ext cx="3265964" cy="2438400"/>
          </a:xfrm>
          <a:prstGeom prst="rect">
            <a:avLst/>
          </a:prstGeom>
        </p:spPr>
      </p:pic>
      <p:pic>
        <p:nvPicPr>
          <p:cNvPr id="7" name="Picture 6" descr="dirty kitch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47800"/>
            <a:ext cx="3302000" cy="2476500"/>
          </a:xfrm>
          <a:prstGeom prst="rect">
            <a:avLst/>
          </a:prstGeom>
        </p:spPr>
      </p:pic>
      <p:pic>
        <p:nvPicPr>
          <p:cNvPr id="8" name="Picture 7" descr="dirty kitche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886200"/>
            <a:ext cx="34290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3200400"/>
            <a:ext cx="2667000" cy="142821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NO!  </a:t>
            </a:r>
          </a:p>
          <a:p>
            <a:pPr algn="ctr"/>
            <a:r>
              <a:rPr lang="en-US" sz="3000" b="1" dirty="0" smtClean="0"/>
              <a:t>Not Good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Vacuuming</a:t>
            </a:r>
            <a:endParaRPr lang="en-US" sz="5400" b="1" dirty="0"/>
          </a:p>
        </p:txBody>
      </p:sp>
      <p:pic>
        <p:nvPicPr>
          <p:cNvPr id="3" name="Picture 2" descr="vacuuming furniture.jpg"/>
          <p:cNvPicPr>
            <a:picLocks noChangeAspect="1"/>
          </p:cNvPicPr>
          <p:nvPr/>
        </p:nvPicPr>
        <p:blipFill>
          <a:blip r:embed="rId2" cstate="print"/>
          <a:srcRect t="25600"/>
          <a:stretch>
            <a:fillRect/>
          </a:stretch>
        </p:blipFill>
        <p:spPr>
          <a:xfrm>
            <a:off x="457200" y="4267200"/>
            <a:ext cx="2857500" cy="2125980"/>
          </a:xfrm>
          <a:prstGeom prst="rect">
            <a:avLst/>
          </a:prstGeom>
        </p:spPr>
      </p:pic>
      <p:pic>
        <p:nvPicPr>
          <p:cNvPr id="4" name="Picture 3" descr="vacuuming stairs.jpg"/>
          <p:cNvPicPr>
            <a:picLocks noChangeAspect="1"/>
          </p:cNvPicPr>
          <p:nvPr/>
        </p:nvPicPr>
        <p:blipFill>
          <a:blip r:embed="rId3" cstate="print"/>
          <a:srcRect l="4800" r="4800"/>
          <a:stretch>
            <a:fillRect/>
          </a:stretch>
        </p:blipFill>
        <p:spPr>
          <a:xfrm>
            <a:off x="5562600" y="1371600"/>
            <a:ext cx="2590800" cy="2865929"/>
          </a:xfrm>
          <a:prstGeom prst="rect">
            <a:avLst/>
          </a:prstGeom>
        </p:spPr>
      </p:pic>
      <p:pic>
        <p:nvPicPr>
          <p:cNvPr id="5" name="Picture 4" descr="vacuuming with h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524000"/>
            <a:ext cx="2057400" cy="2531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6764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Vacuums with a </a:t>
            </a:r>
            <a:r>
              <a:rPr lang="en-US" sz="2000" b="1" dirty="0" smtClean="0"/>
              <a:t>HOSE</a:t>
            </a:r>
            <a:r>
              <a:rPr lang="en-US" sz="2000" dirty="0" smtClean="0"/>
              <a:t> are best.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You can clean difficult to reach areas with a hose.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572000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 is very important to vacuum </a:t>
            </a:r>
            <a:r>
              <a:rPr lang="en-US" sz="2000" u="sng" dirty="0" smtClean="0"/>
              <a:t>under the cushions </a:t>
            </a:r>
            <a:r>
              <a:rPr lang="en-US" sz="2000" dirty="0" smtClean="0"/>
              <a:t>and </a:t>
            </a:r>
            <a:r>
              <a:rPr lang="en-US" sz="2000" u="sng" dirty="0" smtClean="0"/>
              <a:t>in the creases </a:t>
            </a:r>
            <a:r>
              <a:rPr lang="en-US" sz="2000" dirty="0" smtClean="0"/>
              <a:t>of your furniture. 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Bed bugs lay eggs in these creases.  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Vacuuming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dirty="0" smtClean="0"/>
              <a:t>Vacuum regularly – </a:t>
            </a:r>
          </a:p>
          <a:p>
            <a:pPr algn="ctr">
              <a:buNone/>
            </a:pPr>
            <a:r>
              <a:rPr lang="en-US" sz="2800" dirty="0" smtClean="0"/>
              <a:t>at least twice every week.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	Empty the dirt bin of the vacuum when you finish.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267200" cy="4724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/>
              <a:t>	</a:t>
            </a:r>
          </a:p>
          <a:p>
            <a:pPr algn="ctr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If your home has bed bugs, dispose of the dirt </a:t>
            </a:r>
            <a:r>
              <a:rPr lang="en-US" sz="2400" b="1" dirty="0" smtClean="0">
                <a:solidFill>
                  <a:schemeClr val="tx2"/>
                </a:solidFill>
              </a:rPr>
              <a:t>OUTSIDE</a:t>
            </a:r>
            <a:r>
              <a:rPr lang="en-US" sz="2400" dirty="0" smtClean="0">
                <a:solidFill>
                  <a:schemeClr val="tx2"/>
                </a:solidFill>
              </a:rPr>
              <a:t> to get ride of the eggs.  </a:t>
            </a:r>
          </a:p>
          <a:p>
            <a:pPr algn="ctr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Please do not just dump the dirt in a pile outside, put it in the dumpster.  </a:t>
            </a:r>
          </a:p>
          <a:p>
            <a:pPr algn="ctr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0722" name="AutoShape 2" descr="data:image/jpeg;base64,/9j/4AAQSkZJRgABAQAAAQABAAD/2wCEAAkGBhQSERUUExQVFRUWGBgXGRgYFx0WGBccGh0YGBgYFxgaHCYfGBwjHxQYHy8gIycpLCwtGh8xNTAqNSYsLCkBCQoKDgwOGg8PGiwkHyQsLCksLCwpLCwsLCwsLCksLCwsLCkpLCwsLCwpLCksLCwsLCwsLCksLCwsLCkpKSksLP/AABEIAKgBLAMBIgACEQEDEQH/xAAbAAACAgMBAAAAAAAAAAAAAAAEBQMGAAECB//EAD8QAAECBAQDBgQEBAUEAwAAAAECEQADITEEBRJBUWFxBhMigZGhMrHR8EJSweEUI2JyFRaCkvEHQ6KyFzNz/8QAGwEAAwEBAQEBAAAAAAAAAAAAAQIDBAAFBgf/xAAsEQACAgEDAwMDAwUAAAAAAAAAAQIRIQMSMQRBURMiYQUUMnGh8CMzgZGx/9oADAMBAAIRAxEAPwAHF4KZLqoU4guP282hVmE3wmLyZqWINi4I5QundmpCwRqUH4Kt6gxloqtXyKZCoICoNVkiRZRccQD5hmgKdL0sAXcH2LNCNFYzTwjCYkQujQOlUSJMKUJkrMQrnfzEjkTXmR9I6lqgfErZSeb19KRyOGZnc/eJHbeF8u146728CghqZpgrDKrCrDznMOMIPDAOLF2aRp1zCWSlLPsG8R9AmFkzOFKFCUp2Dsf9XPlB2ZzdGVra8wlA/wBagk/+IV6RSp2cJsB1ic0+xXRq22PhjDx94ll4w8YrkrMxExzoCJbGzRvRYVY0bxynMUA1Aiq4ntIBaFOJzOZMt4RFtPp5zdRElrRR6AjHpPwt0FIkkYwqcNVqVqHjzReYLSUgrUBuofE1ukES8cuRP1gqVLIZTqq70Pm5ir6ScXT5I/cxuj0FOYEITOBcAALHAPfqmr/tA2OzZKRMUFjuwgrULtd6Wrw4xWE57MUuYJSFFMw2ZwHHiPmX9YNwvZkz0q71SkhbOAWDDbSB82AieqlordNpfHf/AEXg92I5EWBzKWtaj3vimH8bpcmp8VUv5x7RgsegSUeMMAkOOSWPpHn3+SMNRIRpQAxAJUtdi6iSyfKtbxYpGGQhHdiWEp2blxau0S1/rMZRSX/CUOinb3FzweZJWnUhWpJ+fnHg8wPMP3uI9VwuMTJ8SlaUJSdXBhxDbcorefzpGN/moBlzQwdSQkLSTQEgnxWIerOI0dN1H3ELXYza+l6UqKHiqRe8pQf4WUXB8A35RTsZhCFEG4Lcax6Tg8AUy0oZtIY+VI7qHhD9NDc3mhLilHuyoqA0AndqO23SAcjxSZclOtwSopcAl2Y2FaaxFlx+C8CgQapULO9D9Y5wWUSimUpf5E6+FDpB5OwtxjJjJp4fIuXnUmg1vyZQI9oXzs8kg1mfM/IQ7kLQHYGpq5FvFXntbhCrN8PICg6U+LxBqkvyZ4Sot1THyiv47METMTLWH0JKX5sXLC/tD4ZzJ0k67C1QTyYtA6svlOFaEvtQA+3SK1jcTJ75WpQSkEinKlh90inpqePBPe4jHNJ6FT0KQoMkh1jatdrNBM/GylK+NNaXisozOQF6CDpP/c2FL6WdrCDZOGkqsUr5gu30h5aVJXZ0JbuKGYUlizGtS7MK29InlOQ9C+4r+sAI7Oy9JVUk+WkcOvOl44l5KgCr+pibUfP7DLcPBKV1jv8AhFbKIPMH5xs4+WCwOo8ACT7RKvELZwFDqwbq4j1GeGQfxK0UmJcbKH1hNMxYmTFEWBYeRqfUt5Q1zjMlS5KiWJsAQKvQM0VvBqo/FyfMvCvgvpLNjEqjoKiETI2ViJUabCUxxiR4eYII9a+zxyibHM+cliHDszON444kRM2jCXgaWtrxImbAOCcPeLFhLCKzhVuqLPg7QGMjfbSWoYPCKD6AuZq6l9JPlqihTSoGleX7x7IjDpmYRKFh0l6dFEg8iDFJxmDQDPQAWQtaA91ME1fqSP8ATDRp4YqbRSp+NKUlRBAFH2havOnLAkvEnanGhSxLTRKKnqRbyB9zCI3jXDQjhsnLVkWCQvxV2+cMhFalTjxhzh8W6Q8evo7Y4Rnbb5OczkuAXIbh70gmVj09yTMcEFrUKfzdOO4jS5iSmsBIkqDGWQpiARTxcCHpqHOlW3Y5usi1/Uj/AJHhFSwz1LLpaJMhClJSlRAcCoqHd+cbOZyX+IAcOHtEGSY9C5CRbSAFD8vNuHyttEuIkrCVKZLB7ByeYG8fn+qlKcv1PptJbYryH4fEIKdSSFNsImxKkga1HSlKSVbni7+tG4Qhw+aIluKOLsGHmq0Ie0vbdMxJkyjqB+NQtSuhPGtzB0OmnqzUUsE9fUWnHc2Ls87XzZkzu20SgXAuVsXBUf0FBzhxhsXKmadSVMdKlBKiktQqY7FuXKEGIWlaUkDxHl7/AKQxybDgLCZlQxcA6T4gQKioqdo+sjow0o7dPFHgPUlqO5lwxnZiVMImyJobWl0LYEBw5B33LN5xblYqWB8deArfpFCwi0pZIUUtR/xeZ3f7aGOX5iBqSo/zH+Hdj8ITxDbjmYz6ycmadKMc0y3zEoKXSR+vOI8nwqFIOtOpyb0bhCXBYsg6L6viIt5cdhDnBzAgcRs5avHrGR1CXuKSi3HBNicpkptLHRzdtxYxR+1YRJmlak+EJDnUzC5JbqABv5xZ81zQSkqmVVRgkqpqLBPBqv6R5L21xqzqQVEsa1dya+z2ikI75WhG3CORTn3aQ4g6ZSe7lJoA7k1dydnNWHvCVQbnGwoWjSvaPSUUlgxyk28nJFX5N9+kbTSxYxjRp/KOAix5JnpK0pnKZJZOqzCzEhiOvrDnMfCvTKUsgULgOFbh2r1iiiZ98YaYfO2DLdRFH5CgeIT0rdovDV7MeYecRZSv7UUHtfq8NcLnRAIJtWpctvZ34xNLWmvgl/7AP0iOdOIUwLAh24Q7n8EFo/IszLDT8QoAAJQkmrNqrQtswp6xuVkKheY3QD6Qx7yM1wjkyygkDJyRO8xR847/AMGlb6j1UfrE5mCNKmwtsdJHKMukp/AOp/eJJcmWDRCf9ocecRGZQxiZljC2w0gpKhslPpEneDlAiZjR2FVvHBJlSAQSwcVcBrX9ocYS0KsNMDiGeVVSnpAYSzScWlMlCSoA1p5mKX2kzVMoTVAEuVE2uSSB6mHubztEkqOspSkkpSxLCpYUqwJvHlPaLNErA0eLUSo36JB9yfKK6MdzJzdCBZJdRuamICY6WFHaISSLx6RlJkzGgjC5kEmtoBL7CONBh4yaAOjnCdg/WJcFnbTEk0A4bUI9neE0vDmDMPhmikrnFxfc6MnFpovGVZqlKysKvRg5pQfp8oNzntlLRLKfiWRRPDgpTWA4bxQMQpJp+LZqEQCZRf6x8/qfS9NTTbtHpvr57aSCcbiJk1RK1lR4PT0FI4wmHUDWNoUE3NfeJUTCrkI3xSWIo89tvMhn/iOgUvy25CJ8sxites1PzHCAE4cEV8jEmFW0UrAl5LPjViYAU+R/Qw/y3DqVIlTD8SQoEs5KdSmHtQ84qmTS1KUwsqnLmroBF5wszSAB8AZHoLHr9ecQnErGRxhJ6pgGlJQHDOfFM/qPAfIRb5sxKUgAOSWD9SCeQFT0EVHFy1SyZksFTg0eoLGjl2cEjzHCDezcyasKmTCxJZKaeEJoTb4iQfIA7xh1sKzZpvc6Ie2iFplAgFQcqUpx4WDDw7hn9Y8v7Tksl66nUT1Zj849izuaEI7xRISwuHF2oOZUI887Udgp6lPh0qUhQUsjWAEMxLOairsHIY8ofpbauiXUySq2UD3jGJ6fdzDPEdl58ud3SzpLAu4KSFBwQWcuNr7Uh3huzKJQC1re1Skg/wClhs+9Y1S1IxIRg5cFRmoUKEaTQ1+bRw43+senf/Ga8clCpS0IABDqBOoXBZweN+O1oQzv+n6pOJXInrDpCVBUs0IVZ9TsaENDttQ3SGcGpbe5TSfu0dlMWzG9mUYfxpdakOrSoJUk3oQU1o9YqqZmpySlLksNItCxmpcAlBx5PQgtt6QPi57LQHox+YgL+MmGyPUx0cuVMOpSyCzMGA+UJQ9hqsUIgmY8cYjGTDdSj5/SNnKEcH61+cB0HJAvNEi6h6xwc9SLP5AmDBlyB+ERicIngPSBgOQA5/wSo+TfOODm8xXwy/f6CGicKngI6AFoFoORUJ+IVsB5H6xMiRiDdbdAIaSU8YICI6w0C4TLFWUoqcbn6RcMplMAOUI5W/SLJlyYnNjRRnaUq/hZyUDUoylMN6ggtzZ/useKqNT6R7R2mxZlSlqDeGUVDqNTUbi0eIYhDH7rGzpPxZDW5JCYimIBiITdrGI1To2WQO+5AsY7Ckjd4GK4jIjrAHDGJFo4XilHlATR2kc47cziQkx0AoiMlvBsgR2zdydZGmUAKiOpU1ocZdhkTf5KjpUo0UfhFC1gSC/WjwqnYBaFFJFjtUdQRcRnmtsqGJ04gmCMMNRF/K56RHhctWdm5mnteHWEkJlW8S+Ow+/t4CYtDbLv5adtZFvyj79fKrrC4gNeu8IMOdzeMTiTqYGA1YUXfBzwRpNQQ3WKz2gmYrCrKpS190xUCkCwahqCTXmadINw+LoIKzTEhWEmhRppArViVJSG6uzRnlGslovwVk9r8Y4C9SyxUy5WoMHc/iAbuzTlDTBf9TsSQk6ZS2cpOhQNKKIYD8zHrCVClaknwF5PFvwTi6jszxDKzJpmE7sEomTJqdSbLTqQSACHD6BWkBRXZBlxksEztwJi0mdhpKlAAONIKht+IH6RxmeZ4acnTKw6pRcqJBVMBLebUe0LcwxiyFFY1KSpIqkaQES10OlvFW/zgOZ3X8XiZi5aTLRLCQCltZBQVPwPiA1BoG1SXBT8Vz+x6TkHbfCSZaUqC0EBnKTwbdorPaDOZc3FTZwXLUhWlmUCtkhKR4SbhlGkV7CYSTqwqdZClBJKUrUNQ1r1d5WzAChfq1F4xChhZs3XMOmeJSfGFuHI/Ekgg09BxgLTxVsVzalu7heb5wSmYtOixSUKSFF3SAQb2mOWau52oWLxiio2pS0WjtHqRMVLJdpUkvpSk+MJUqqQHDpN4p2IPiPUxo04pIjOTbtnraZVY2Ux3HClRMqYqOWjCqMhWMckRwoR2YjXChMAoI6SmOEqpG3gDEqTEyRaB0qiaSuOODZFz0iyZcmK5hiKudoeYPMZYYGYhzYagSd6AVNonMeIu7cTdMqcPzIR7qSP0MeUzedvlF4/6l5wBPlyk17yWCbhtJJFCN6+kUuYlxHpdGvYZdb8gSfKFDECpT3bz+sEk6eY4RrS9RX7tGvaQBVYHr8xGv4M7ExMqUbppyjJeJ2NDC0cDGQqNCWrhDErMXrJuzEpIQqYFFbAn8oPBvq8LKkE85lyVQXKDcz8ouuY5IZaiT8JPxaQU9CGcH1jj/AizlCVJN2Y+kGOokCit5LiyjEoWk1lELf+oEH9Gj2Ptz2E1/z8KliXK0J34LQnjxAvcVvRsp7HSlhRSVpJpsfY/WPZcsz2WUpSo6CAB4qAsAKG20Z+omp1Qyi0eNYfIifiXTgI4xWGCLWj07tv2eQEKxMshNisbKcgahzc143vfy/Hku0Z8p0xnTRClajQB4Jl4JYDt5xLlqgA2/EXjWMmkH4n5G8U3C0TyNQYGOM4ztMpCAtQGokhyw1JIY2ILHYtA8jEKJAH1MU7tRjDPmhgoIQ6U0qXLqURs59gIV5dFYqlY3KpcxeoTqGQZTOgjUUkawAsG+zO28dYPLSg4Q94GkFWo6V2KnBSySLAbu/GKRMlnn5wZk+cKkL8Tqlk+JIPEaSQ9lMSIavBNsviNS5bGYhBJcjvKOJZS/FQPR+UbzIT9OKISVlUtYSwStxqSmml/wApPFmhZNz6UlLielaWsU+PbYAF6NXjCHF9r1lZ0IQE6izoBJBs728uO7Qig7wO53yWSXjGxOAdH/Z1EaCL6lBz+JmPTzhKrGSzgFUZS8U4INgKsOICWEQye3M0EEpTSzKWhujKYXa0bxHbALllHdBiXOoImByNJICkOC1Hd4emJYR2knA4qZpJbTJFS7EIYh4q81VTDEY0LJVck1JFSebGFyyCfv8AWGQGeuqjkKjaliB5+KSkVIHWIGhE4MaJhRP7SyJYrMBPAeI+0KcR22T+BCj1IT9Y7a2DckWlS4CxmYplgFTsaUD7P+kVSd2rnqolKU+qjAv8VOW5WVECtmA50EHZ5A5+C24TOkLQVOEgEjxEcAf1haMbOmAMpIIqSpWlLUsBvCn/AAwLTr1pTsXNfS8SyZ5+ENZg+5+wIeMUmJKTaHas5WhgpLEh3BdKmuUne9jUOHhjluZBRqH6kt/4iKzNxLSO7d5gWlSR+Uh9Q4VS4bfyEPMqQmYgLR4T+JNin9r1ieolHND6cnLDZbsXOScOpKUoTqQtJITViCLkPvFX7E5EqVMQpRSyVEuBUkoKWPJiTBYxKx4SsNxdx5lmEG4HFhLOxD3FK28vOMzlKqRo2x5bKn2xkqGaLKrKCSn+3Q3lVKoF3iw9sJQWqXNspAKD/aqqffV6xXyI9Xpf7aMmr+ToiXLgdcoguP2gwmOSmNjJAyVg8jEGIkvWCJkneOgXFbxNnE3ZRCV4lCJgcF2H9QGoPxFLR6OvKpi1BXfLSwLaaewIEeRpWpMzUh0kFwRs1QRHpOUdskTEJ1kImWIsCeKTwP6xn1N3KCi0YHDrSNMxQmpa5+J34biIE9npesqClp5JVp9YiTnaKklgmiiymBDO9KXEFpzCWoUWD5xByCl3CEYYI+G/Mh/kIl75XEfP9IHlLUH0773McYgqp8Xp+0Z9SSjG2FN3QSqf4DLK3QalDEp9D6wBNVISQFd2NRsUJqTwhfnGXTSBMl99qBHhSFEbuQlunKBcVkyprTFSyJqZgSWKU60g/G2pxR2I3G8RjOcldAc6wPF5ZJWG0t08PyMB4/s0godOpw5Fbts7QxyvCTUyx3g8SQXJoVAEgGtyzecHma6WO0adNycfcqGUs2ikYWZ3IPdliW8YBccQmlPOB8YO9LzQJn9RSNX+7SFeRP1hxjcL4lFKQUku1B7aeJLQGrDLFkFjs3o7WMZHNWe/p6KccIr3+XpevURQvTUCD/uqOkbmdm8ObyxXcFvcKvW3/MPFJULpccC/vUMeY/aNpkkVanMjyBJmDlUe1oPqMr9tGuCmZr2KYAyS/In5OPZ4r8/KFoLKBT1BEerMwP5d3KVNXfx1DtX5Rru5agfgUKukpSqnu46VHK8PHqGuTPqfToyzHB5GcCY1/Bq5GPScT2UkTCTKJSfyjxDjQNUdGPWEuK7JTU1Q0wf039CHPk8WXURZjn9P1Iq0rKvhpRSC8DaYc4nBKsxChsoEH5RvD4SWAygSeVItvRielJOjmbmmImXmkckjT8qxGMkmrqQVcyX+cPkSAkfD7P8A8QTJB2cRB63hFVoXyyvy+zyt6dKwZIyNG9YschywYGoGz1iZUlDs1eG/7wj1JsZQhHkTSMsQLBveCu4a1Ry+kHGUBcUBZ2NeDOX52iHMJpky9R0moAfhyHQ8eEDbJ8sL1IrhFdmYFBmKKSw+36CNTcrOlSpYKm+6Q4GbpmSzLAlufzUb+1z8oCwEubKLOlQZiGvXi/B41pUZG7YvyzDpKvEQAait2JIL7UMWLIpSFrKUhXAqSSCkHc7aTu9DCnG4MJXrQlw7lJoUndQPPcfvBuGWQtM2UdK02DagoflUKOk7n9YdMm1gk7TS5kpSUkkXLppTa2x57iF2DxJ71CipRuPEaWJ2bhDXGZvMI1TilZqwCQANyAfvzhJg8ciZN0hPdzAXRV0qoXTQApLP16s6KKS4KKcuLHuZTnlLHQhh4diQOP8AzCILhriZ7AvvcAV4M7WaEiFUpURTpsWjpkxjgmMEwRhMbiZGt4H/AIsChvBAMcTJIO0TYTkzARSJpU8BjwL+kCHBi4LRImXAOPU8JKStGg+INpW9C+kEPzYisTrwqZhVIUhQRoSy9tqA8Q3sYAy6bqloASFawBMYsUhSDpJ9GhpJkAS+5SpSWQwVuPPjHm2ou35KPPt7BKMulae50ltDPuzM78ecdS8DKw4loEozNSm1aQSHNzTnbgI6w+KSgy5KlkzFJoWuz14PQ+kFYIGSgJmTCskmpFa7ffGNMKinKbRCba9q4JJOUy5QUZcsEqL1r6PYVghWHSdSZSky1uhSykAKI5txG/1gfujIE2YnXNUtQOl3athyGr0AgxMoOSnSmYrSVblufoRGpNxueX8YIyVYjwD4xa5iD3aQleogJWdOpKSUuSxIBqRQ7RXs6/ixLIl4dTm5StK6bsEnVXpDzNMYyRMHhOrQ5o4BUAejuecKRnM3XQkhgdJD14auf6R5nVb99Rr5N/TS09tvyUn+NxCFvNExDGiVak+ygQYMldpOIH30JHtFwGcKJbSCGehNSxttt6HlAM5GHnPrkobjoZXOwBe/pGB6cnzE9WHUxr8hIO0CDx9j82jYzuXsR/6/o3vE2I7L4ZY1I1JHEEkbWu94XYjsUW8KweDhvkY5QXyU+5fZh8vNBsFeSiw8kmOv41BPAu9y3o4IPSK2vsziEbv984gM/ES6LCh1Bb5Q2zwzl1U0XVOMQR4iH4kK9/F7xHMQhRsCeIavVyx6xUZOdE/gB/tIB9iInGdodiFgnk/zH6wvps0R62uUWudg0qDLSJibAlKKdCSdtjWFE7sjJJcBQ6KS3uCYgw+ZBvDMbq4+TiDEZgT+L0WPqIHuXDH9fSl+USA6XHDcuKekSpmH4UUA8NaXP7xHi8MNSgUsRUMRXgeI4RseBIKnRVq7libmzMPrG2kj5xycu52FqPxOOdwRs/rcEXjQlg01uGY714M3OIkY0qcUc+XR3+K9ozFo1IIC2UXDMBUPV7+kAFAmZZgJKAlFVqqP6RxY1evHj51vFYlSnJGom9XV98ohxM0qUQSSAWvdv0iKnARojGhGyOesKqm6bghiOogzLMbpNbRGUBQrtZW6fqOUAzwqWtiA3EWPMQ4pe8MvvEsT059ePSIEzNGwDULcOMKcozNm9osGLkCYgTEVpWGrB10AYsS1oRqmCWtI0kKCtKv6klILuGpyhFiFyJMwLSpcxY+E6dEtJ418SiNhQdbQ8w0x3Qq0BYzLUi4t84HwBk+X4xMwEKISTQEh9Pl7QDn2VmV45ZIO4AcK/qAgOegoUNNXe3KGWUZ4GaYH+Y5CGXwBsrgzSZxHpHac1X/SfL94sGZ9mUzBrkkA8rHqNjziq4nDLlq0rBB+fQ7wd8gBv+K/mT6H6x0jMJZ/ER1BhUVRwYb1GEd/xMv849Y4XmiBZz0H1hPpjUd6jOs9i7LTgqRLVcrSkFqEJqEv0OoPDrCzBLCJGslZSrSpQc0djwpw5RVexWJCcJKXpKjSXS+nWQ5HAE+8WzASigBKl61urSpQqxsIxvDbZS8UMMvSUpQJqkqmV8TfKnCJJE9UlD4iYk+KhA9AwHIm1BvA+BUQlHflHeOQGo/BufIQVh0qOvvxLKdXg3ps772940aebc6ojL2+3n+eQqWgoUuYVqUkgMnZNrfe8drwp8S5TJmr0OVVoGBp0HrEKpipapk1a3lBLhIFQzOX33332aJpMoK/nIB1LSkeLZNDbYxqt25viuKI1sxF8le7aZ4EJlFJA1rWGVuEOl+VbcYr2FzILLFKQou1WFtmb0cvAn/V/E6pkgpBYJmE/wC4IB/8DFLw2bLRQ1HA/SMmpH3M0Qao9JwmKmAp1HS7uCd7BiKs5HtxjaFKOrVsq9VeJywch2584quB7SBTAtQNWh4Nq36GLNluZiYAnUkXDUSWApSyqxBqigVh5jMjUzsav4j4nqKlwVAH+nmIl77WQ6hsQ2xFBYjahvEcrGp0ooWYl2BILAhqMODN5vEXeTEFKkpABY1ItVxqTsb+t4UYZ96S3Tep2oeXNtucQqCNW9SaHw+V25U3eAVPRSUH4lUJS4Buwusul28uMSay2thRRdIok1L7Kc3PF60hHBeBlOS4Z1jctlKHwIJqXACg1DWxevEwJM7HSlPpKkVLMSBYGgIbfjDDDTanSoPq3SAA7MRQHgY4xSCFEkgWAFeZDpFC6gK0ueUL6aKLWlQkV2NmAHQslvzJLcLpcHrAS8oxALd2k8xMT+rGLfKnJqCCgGtwWdt/P5cI1NUASF92TxW5JGxfcQrgysdcQyp6dTayCXvdRO1ePLrtGklBfWpQa4Z34Anj0MdT5QIFEkcAdQLO5q1enSBDP1lgGH9pSwJADGtW484s0Y7O0y0AlSQsqFqA+ZLPSznlES53xAswDjUWJbizcNjEuI2Y6SmjBRYDncA1HCF4xRIdiAKOqvmAegDwBrKtsI0FRualiRwLekcRqRImQrhE8+R3koj8SGIr+E09lN5GBUr+/vrE0ubXqlQhkBi7Dz9JHD5Rbez+daFeKqFUUP1HOKbigfIEwVluLFjBTpgLvn2Wd0oTE1QqoItCydmhUAEpBNiT8Lc+J6Q0yPOk933GI8Ulb6VCug2cfT94WZnlhlTCm4ppWKpUkh0kfexgyj3QIvswU5clR8S1cmAHt+8cz8ipQk8FAV6GJApr/f0grD4tvpEylC/D4qbIIJqniLefCG8ufIxI0zAK+nXkekB4/EpExAskh1fJv1hTiQyyqTYG3HmPS0FO0I0EZ32IXLHeSj3ku5aqk/UQkl5arg1Ys6M5WlHxqT0VpfzFTEGHmpmHSGcly5dmq4avkRHPi0cl5FCMtJcMzU6+caVldfsw/wD8PBuQ9vnzrHasJVkC+315RPcPQ37EoCJIJfwFSRxYkFQI6tFrwR0MJq0qUVq0E0LGyRxI+kVfIFBCFrU/gKjS7EDVQXt7RZcLh9RebpUAsKlGxA284Tl2+At1hB2Ew5mgHEISFIWSljRqMb8rHgKQdJmqJmd6lKUA+E6ritTWm3C7QHgyqYD3iNOlXhYu42ME1mKXLmS/5bBlP8RodrftGiK32pJV/LIy9mHlhiSvXq1J7nRYXfi/Bo6mYckmbLqtaUJGo+EJ1AktxZz/AMxEnUhX4EyEy/Nx+gAiSSAtpyCTqSEh6ADU5LcfpGm3z2S8EaceO/yU/tWZc2elSgrToDHzLA3uCC3SKZnPZl3VLFVaQ5tqDhXkGb0i29pMcDOmK8TBtSQatoTVTVA8XHgYBwygSSzu7FIJFSLkltz684xTfuZqjFUefTMHMQapNncBw1oIwuZKG7iPQMZlKQGSrU4T4iUnia1cinq/KK3j+x7lSpQKAGPiNC/AX52FIClfI1UT4DtSsAjUWLOCbtRn6cYseW5pLmKFdJYDSaPsWI2ZzvzjzWdJXKLLDNvtBOGxxG9I5wTO3HqODs4cByQFBgpVOHM7vQ0tA2KzAMSz6iQpLMCa2NS7NXidnir5d2kKWB8SRQA7f2qFU36codyM5lzAxSkEORqUaqP9QF63JibiFMPxGJCQkJQdNSDZiXFwzNsekSyZiEJUDqOxKkqsPEyiamzD94BVnOFZ1zAP/wAwSQbguA3qbv5Lsb22kaRpQpbG58KSNgyXs3Hi8Cn2C67lgXi3U2h1MWOxFB4VbsVCnSCJUlBdjR2HiGwArzihT+3q2IShIDNvUixU5qRsWFhwhYO0M9VWVX8qS0H033O3VwW5D62QQog7AE0cWctTi5eO14M7aVCj1cjzFjsWq/rE8go1FlGhqUMzkUdRck02pTqYxM4JBLsTpc6b1IIe4PUmCJYrUEsGQRquE2A4sWelfSOMdhAyQFOC5LeFO4Z7iogtcgMQCRpB1AAFwfwm/AHe3OJVpSSs+LYUv+Iu1h8LdY6jrKTm+F0kGlbgbWbzYws1xd8ZgA4SdKwxPwlwWrc1+6QqndkNQ1StdSLjY8Az8IqmKV4KjmbMoWuzDqaQzxnZqbLZvFStksdhU1gY5DOLFtO9eb1exs1IY6zELSzFP+0t6g0+URnLpZqlTHn4fqPeNTsHNRRQ43BB6dfnES9YZ0mtvO0cAnTImo2ccRaHGXZvNSCkp1o3Satc03FzbiYRonqSbKB++ESKzFWoHV4vQ/vBtnYHqMShT7cjX3vE0rK+9+AoHMrCf/YiFAzfUPGhKudj6iJpWKw+4mJ6V+ZEBLyFsMx+TFLBRcjdKgsDkdJI94V4lJlM2g1c1L+kaxmZBJaStZH9QAIPJiXhQuatZYEkn1g1QC19ksKF/wAxQBJJZ7ACgAift3gUy5cqcgaVhWkkUcMSH6EQx7O4Lu5aRwAHnvHPayWJhlyi7JIUWD8fS4gx4Yr5QEUkpTQJ1JSolXEjVwpsBHeNwgQpKUkueJYWFOF/JmgpA1MQkpADAFOpKmB+LTVzXg7NEklKzpWBrCVaQGoCNkVsGAr+kRaKWQ5JJMuYQsEaS45liC3EMYtWEU5Osp0uko2NrHziuAsC4HwkyzpcguHBPEufURPNnPKCZlT4Sxo5BLgEgDlf5wjV4fA6ZZzK7/XLmIUlKVApUD8V6in2/GGEqcVLVLMtQSEjxvQ2p7+xiso7QEguCxDhty4FDum8Tf5o1hSBL1JPgcFqFNXOxrytzisZp+1rBLbXyWh1BSQkJ7rSdRJc8gOVveNzJf8A3EH8KUh/hCQoFRA4t8hFfw2fiWEpQEiWCUgE6iRdy1Qa258IBx2fCap6tp7spSaVN3ulTtdretvUiqS4SJKEk/1O8eO+WpQ8B1KY6ag/1M2osweFykhYIMxbNRLMXJDuD1FA1GvEmGIAX/McgtU6yyiCQ7BwwAcVF9o0uaAT3YEwp3UkJUSBVgNywoeEZeTR+hKmUFMCKPuAC5oAT8QFbHk8cy5nhclCm8ISGNKB9RvQJ8INoxUxG8uo1KICaEq8NTQPVw9uRAiaViULISgpUBUh3VwI1AGooPTnAC7ApmCQsgBKdndioV/+shwXYkatma8V7MOyAClCVqCg3hcEVIuKkXbziwqWNWpwrgdDqGqjqNno3GkEFRJKtSXqkg0CiQARMPGp3o4NKR1tBqzzieFyj4wwcgHi3K484nGaaWCTQisXzMMplTULSoKYBw6SVCjeJqkAtX6xSs27NhNZSq/lINq1c12PoYdTTFphWBnJJ1FKXNtQfzfY8LxNg8EFLKZiyp0lJdWlDkEMGcvdq3q1IHyfLVrCAaFRYPYcybQ2zbM0S0iRKbukEkqKWM1VitV7B0gAsB5wW32Opdw/BZXhpPiEjUq4KgSBTcrcO7saO3VnH8chFCrS9fhd33qpx0iqYDMWsdI4XSejwzSZZqvS5r49QPlpcNEnFlLQROl60kMUgOTodQO/iNwzmhjWJk6Wq4etQmrVBt5tGRkG7EcUskCyJgo6SwemoF25MNqg0s0cIkpKVh1OzmoKSoCrMPFU8I3GQQIxkhiknW3i1Oanixa4AjvDKMsEuVMBpJA8BUDSz3f7MajI47saqskFKiqlaglN6jy9zEpSG0ndya0Fi/INtGRkETk1iMtCSCPEAGAJANPygl/oIEl4FCZjKSxAbxObuaWdhwbmzxkZBs43jMsQpSVmWpQKClrCgYGpdvm0Q4rs3LWG0aRSjg9TRn2o/nG4yBYzF3+U02Aaoc6i7UB0DetdxHEnIUIOoPMSfC1KJNyPIG7WPGNRkdbDSN4jK5QXrF3JoWSKMAkPf2AiTB4HUsMLXpc0qeNoyMgJ5O7FnkJCEubJDwiWozVKU/xKCW3a71o1r8YyMi8sRROOWMEIUltBSCm7D0UTUvW/ygueCupUAW0kJU2oFRU4axYPwYeUajIg2VijnC5cSdwB+HVUCruDTZLNVonxwBTU3UCo3IvocP7tc+cZGRwCKYmWT8YL1AZikkPqrySk+lohkpCNTVJrpYLKTckmjgWo5NK2jIyDQt4JcHKSkPqB1KVp8ISLi9XJoT+gtEsjEp8YYFKdNGpp1MCjgap94yMhWOvBDOlhACi60oYATEum7jU96htRPlBHh0pGky0OVhKSUtqNat4iP1EZGRyBJ0iJcxKWKdfiVTgLhiBuCk/Fw3ECLSSAsAIppII3o5JAdyz8TGRkAf5CJkhEsnWhmYqq51OGN3AcCopUiOp+IICQiWFFTslwAHI+LZ6gvyJ2MajIIvyZNxS0hS1gAgEHSUqcEVvS54XHqLInpxKvCmhYE8eXT6xkZAish3FkTh0hGktpZ1PaPOczyiZPmK7oNL1EJJt04nye0ZGRpqoWQv3CyTLnS5glKSrUSQAzu19PFuUMDhZyvF3ay4BcJJoQ4sOBEZGQikx6P//Z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ump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447800"/>
            <a:ext cx="2514600" cy="1900570"/>
          </a:xfrm>
          <a:prstGeom prst="rect">
            <a:avLst/>
          </a:prstGeom>
        </p:spPr>
      </p:pic>
      <p:pic>
        <p:nvPicPr>
          <p:cNvPr id="8" name="Picture 7" descr="empty v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800600"/>
            <a:ext cx="2438400" cy="1365504"/>
          </a:xfrm>
          <a:prstGeom prst="rect">
            <a:avLst/>
          </a:prstGeom>
        </p:spPr>
      </p:pic>
      <p:pic>
        <p:nvPicPr>
          <p:cNvPr id="9" name="Picture 8" descr="empty va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648200"/>
            <a:ext cx="173355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Kitchen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67836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Bacteria from uncooked foods can make you sick.  </a:t>
            </a:r>
          </a:p>
          <a:p>
            <a:pPr algn="ctr">
              <a:buNone/>
            </a:pPr>
            <a:r>
              <a:rPr lang="en-US" sz="2400" dirty="0" smtClean="0"/>
              <a:t>Cleaning immediately after cooking can help keep you healthy.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It is important to clean the entire surface, not just the dirty spots.   You cannot see bacteria.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1746" name="AutoShape 2" descr="data:image/jpeg;base64,/9j/4AAQSkZJRgABAQAAAQABAAD/2wCEAAkGBhQSERUUEhQVFBUUFRQWFhYXFxQXGhcYFRUVFBQXFBcYGyYeFxokGRQUHy8gIycpLCwsFR4xNTAqNSYrLCkBCQoKDgwOGg8PGiwkHyQsLCwsLCwsLCwsLCwsLCwsLCwsLCksLCwsLCwsLCwsLCwsLCwsLCwsLCksLCwsLCksLP/AABEIAMEBBQMBIgACEQEDEQH/xAAbAAABBQEBAAAAAAAAAAAAAAAAAgMEBQYBB//EADoQAAIBAgIHBgUEAQQCAwAAAAABAgMRBCEFEjFBUWFxBhOBkaHwIlKx0eEUMkLBkiNicoIV8Qczsv/EABkBAAIDAQAAAAAAAAAAAAAAAAABAgMEBf/EACQRAAMAAgMBAAIBBQAAAAAAAAABAgMREiExBEFRgRMiMmFx/9oADAMBAAIRAxEAPwBn/wCOcV3tWvVzevUebe5WUV5WNzjZFH2e0NHCxst+b6lli8Un9DnN/g7akx3bPGNJRspQkm5RfFP4ZRe2MlnZovOxOMnPDRc3dq6vxs7K/gU/aPAuc1rJxtG1mmue8sexUtSDg9sW/XMsa/sRXFbyVo02DraleEnsUlfpc0+ntHxxFC8bNxWtBrfbavH6mQxVZJp7tr6Lb6F1onSGqtelLXpPantj/wAl/fmTwrctMo+ptVNIz8VkdbHtI1YOo3SacW21yzzi+DTuvIYq7DJSa6ZqhpraExfA0/Z7TkYru6jtn8LfPczMx2ZbRLlb77wi3D2iOSFa0z05M6YHR3aGpTyi7x+V5+XAv8L2ug/3xcemZvjNNHOvBcl+BCpaZoy2VI+OX1JVOqpK8WmuTT+hammUtNeiwABiAAAAAAAAAAAAAAAAAAAAAAAAAAAAAAAAAAAAMouxk3tqJLkm/sWuiuzdKhmk5y+aVm1/xW4tgITjmfEW1mulpsar4aM1acYyXCSTXqYzTmiaeHrLuoqCnG7Sva6bWXDKxuCp7Q6J76CaylC9uae1PyT8BZFueifz2otN+Hn+marVNuKy2X65FdhcXKnHVg/ikrZbupa9ocDJKEJK11rau/hG/C9peRXYbB6pXjnSLs+TnRJwMNRW9vqT9dPl9CPFZHUSqFXpTNufCTqjNWAqE7fYU89hlvC14a4zqvSOCrWyttO1SP3qv0KtaNE9lnCDLbQuN7qau/heT+5R0cQrEiFS5Ka09iuFS0eiRdzpl9Dab7u0J5w3P5fwaeMk1dZpnQi1SOTkxuHpnQACZWAAAAAAAAAAAAAAAAAAAAAAAAAAAAAAAAAAAAAAAAYnTOh63eSnNaybvrLNclbckrLwKl0+J6YVekOz9Opdr4JcUsvFC0STMJJCS2x+g6tLOUbx+ZZrx4eJWSRFk0JucchEnYTrkCWjs89vn72k/QPZjv3LWqKNllbNtvk9yK5j1DESi7ptNcCDiW9stnJcrSZV6fcsHXlScta2q00mk00mt7s8y10fj7xi5JpSV07NXWy645pordM6NeIqd7rPXdr62x2yy4fTobTTOBpf+LspW7mmnGUdqna1v+0nbx5FP9J7ejYvonU77b6ZXqmnmnkXOgNMWkqUtkv2vg+HT7mS7N43XppX2ZeWRe6Ppp16fKa9+gY20+h54Tlpm1AAN5xgAAAAAAAAAAAAAAAAAAAAAAAAAAAAAAAAAAAAAAAAAAAAKvH9naVTNLUlxjs8Vs+haAAGGx/ZupTu0taPFf2ipdDwPTzF9qoxhXystaCe5Z3afTcVW1K2y/Gnb0ijlQY3JDv6yKdtbVby69GMVnwZFafhKk5emjjYitW1ouEs4u11d52zRDr4lraRJ4628GNE3R9Lual4/saz23T58V0NV2ck54iHD93gk8zG4OtOrK0IylzSbS6vYjadmMHVoz15qOxxtm3Z55NZL1KlC5Jo0PM3Dlm4Arf/ACr+VeZyWmP9vr+DVyRz+LLMCoelp8EvNjsNL8V5ByQcGWQESGk4PiiRTqqWxp9B7QtMWAAMQAAAAAAAAAAAAAAAAAAAAAAAAAAAAAAAAAAirVUU29iABZke1NJzrx1d0LN87t2fHK3mScVp+dpSjkk3qpWbdnZebIWGpzl8U3d/V72ZrtZFpGyMdYnyY3htCU4rWlnLjv8ADgVuM0K6s/8ASTisvieUeeX8vC3U0EIXeeb9B+NPiJRrwHkb/wAinwvZGkku8bqPfd2Xkv7bJ0NE0Yqyp00v+EfsT+7G5LgWFZEp4eEFqwjGK22SSXkiRSuKjSJEYBoWxpwOqI44iYgGxKidcOQuwoQDPdnFFp3WT4ofuIfqV1sslbJmDxzeUvB/cnFJKI2qb23a8SSytekXhT8L8CDgcZf4W7v35k4vmuS2UVLl6YAAEiIAAAAAAAAAAAAAAAAAAAAAAAAFfp2hKdGSi7Pb5FgIrP4XfgyNLaaJRXGk0ZTCYW0VfciRKmcdWzyHI32lCWkaap09sIX3DsEInrWvG1+Etj8thytiHHbF7N2aHyIuWPRd+guVAj4SrdKyea35Elwk94+g0cStY7rDc5uP7lt3rZ+DiHsTQ6jqiLhECSIsQ4hqi0CQaEIcRqxIuM1YshSLJZyUssjtNXEORzDOV3FRbfp5lFel68HpRsizw0WorWd2M4bA2zlnL0XT7ks0Y5a7ZlyWn0gAALikAAAAAAAAAAAAAAAAAAAACk0p2qp0m0vjksnuSfUm6a0iqFGdR7lZdXkvfI8xq43W3S8mZfozcOl6asGLn2/DQz7fVG/hjBdU/uTMJ2hq14PWUYx2Kyeb37Xs2GSw7Umkk7tpLLfeyNfo/D2slsRRhu7e2y/JESukOYSg3myfGnYVGNjiXxXbNGigUkNVpJIelJEepC/qWkEScPT6D1iLhp2yJDYNC8GsZh9eEo8V5PavUqtG4u+UsnHKS4Ne2XZSaVpd1OM4/wA3aS3Oy29SprvZdL2tFpFi7kTDVLpIlJk09lTRy4q4k5YEGhYmc8sgESdlmKqJTJGnF+JDxmMmmkpSSS3Nol1Kvxe+ORQYjFzcneNs7WusrGS3o1JciUsZP55/5SOvG1Pnn/k/uV0Ksr/m4+sS+RXz2PgOVK9RtfFJ8c2ORxU+MvN/cZVZ8BcX7zHsWidhNNVYPNuS4PP12o1dGqpRUlsauYlJmi7PYluLg/45ro/z9TVht70zNmha2i3AANZlAAAAAAAAAAE1aijFt5JJt9FmwAx3bvSF3Gkv4/FLq/2ryu/Eyartbr+Q/pPSEqtWU2razb+y8iE6jONkycqbOvjjjKRNwGLbqwVtso/U2+Ep2MBgajVWEttpx9XZ/U9DjHIv+d7RXmQ+3cbdI5rvcClzNiRlYrufQ49jCliM7PJ/XoOON0GxaI0SXSlcibBylMYNEtEPTFFyozSV2ldLo75c7IlxYTp6yae9NeeQmvwOXrsz+jcTeKzLmnLK5mtGVlrNLNJ2eXO1y/17eJRFF2SeyUrCW8xqPkKS45k1TaK+KQmcsmU+ktORhG6zz1V1tvfDLaWs6V7rd9xH6NEeLZYrmSi0dpRSze8k4ykp2cWlLnsfUcn2dpuzitV7fg+Hju2egiloKpF5VLp7pLNeKefkiNS2tFiqG9ora9KcHaStwe59GJU/eRoXgpWtK0l0Go9no3vd9L5fczvE99E1a/JSKr7yHI1veRpIaGhb9sfX7kDHaBdrw28Luz6PcN4rXYlkl9FfGv1JmjcbqVIyvlsfR+/QqpUmnaSaa3O4qFPn9fuRm2mFQmj0UCDobFa9KPFfC/D8WJx1pe1s5dLT0AAAxAAEfEYuz1YrWm9ivu4yedkJvQa2SCk7WYzVoOKec8vDf/S8SZiajhSnOpNK0W731Yqyfj6swmOqSqvWTnqyziqknJ2ayzdrZWdt1zN9OTjGv2afnx8q3+irnRYzOkyf+jlx9+Y3LAy4+/M5B1CB3TWadms14bD0DRuOVSEZcUr8nbNeZip6PfEd0fiKtF2Urx+V7PDgXYsnBkLjkjcSkEZGfXaJZaya9V6EunpynJZST9PTabpyyZKxMs5pM7SxTWUs+fAYhiE1dPav/QvvUkWc00V8WiRXjdXQ3CZHhjtV57Pp0HpbbrNPNCVbG5J9CWQ40RsNIkSlYsK9GbxlHVrzbt8UlJW4WW3n/ZZxhrJcSH2gozc6cqcHK7ala2VrNN3yX8idhVKMVePlmUSkqZot7lMWqb8UKdzvfo7rLiWqUUumNNtCIVsyRqHbIsSINhCSY4pDEpoj4nSMYK85KK4sTaXo0m/CbKQ067TtYx+kO3TzVKnK3zPLyisxFDtK5Qcoys1tja93zTzRneWN9GqMNP028K1trFd+jGUO0s3eNSGrJWzUss0smrZP6F3R0vCUc2k+f9AssvoTwtM7jaXeSknDJL4JcXndcls8yrjDoWFfSiaaj0vu8OJCUEZ61stLXs3i9WpqPZPZ1Wz+zUGHpxs01k001s3Zm0oVlKKkt6ua/nrriYvonvY4AAajMcZAwWGqLW1tSLbu5JuTfmkl6lgAmh7KnSWGjCEqk/8AUatZTd1e+Vla2W21t24wuNx0nN2S8jQ9tdJS1o0oWyWtK/F/tXlfzMnab4HH+q95NL8HV+aNRt/kU8XLkJWLkclTnxQlqS3ryZj2zV0KqYyXBe/ERGvJjEMRKXBdM/oSadGdtq/xf3GmMR3jfD34iXRb4e/Ekfp5/Mv8X9xaws/mj/j+Rh0RHGql8E3F2yavbpa+wTSxOJW2s3/1j03kx4SfzR/x/Jx4ae+S/wAV9yXJoWkVtaviHsrS6asPsT9CafqUpataWvTe+2cXxXLiuWXNurhZfN6fkiYjAykspWfKP5JTlpP0i4TR6ZhKiay2PMls820PpqrhkoybqQXg49HvXL6GwwGn6VVZSz3xe1dUdPHmm+jn3hqXstu51hzu7EaNfgyv0t2jWGSnUi3Tuk5Rzs3sUo3vu2q5a3K9IJU/C47tb1cj18O7f6bs+D2fdEfRvaCliFelOMuNnmuq2ryJjafINJraDx6Zna3aLVk4z/dF5oi1u10Vll0Tu/FLYK7XdkI4pqomoVYRsnb4Zq90pPbF7c+ZkFo90ZuNRtTyunbwatt63MeXNWPrX8muMUV2WuP7S4iVlTSjF7XbWdvot5BlUnN3bnJ8Wll5nFiLbG3bhYMLpPWdmYby1XrNUwp8R2thJuPwyd/AqpUJqV7zT45mgjXHlQUt3oUtcvGTT0VWjqU3+5y6t/UuaHw7W2t+YLD2Ffp7rNXLJWkRbTJaqNtu9s9nAcV+L9SPRp8LofUHzLV2VMcVLr5s03ZnEfA4O/w5q/B7fX6mWSfEsNE4twqxbeV7Po8n75GjDamkzPmnlLRtAADrHLARVqKKcnkkm30WbFlF2vx/d0NXfUdvBZy/peJXktRLpk8cc6UmRx2N72pKbz1nfoty8EMxXX6DSq+/bFRrr2zgN7e2dvWukKVPl78xNTDtrZxF98K70XQ+yFQwkltSJqi1uOa/u4pS4DSQNie+tuHVLl9CNH92zLiS1P3mMRxRuInSfAkKohXeJ8B6Qtsgum+BxUXwZN11yOKa5eaI6RLbIjoX3fQYqaPT3fT7FmrcvNHdRch6Fsq4UqiWVSolstrv0OuFRpxcpOLyalJyT8HkWfco5OmuKHuv2PooVo3V/arNb02mSMNVrwd4VJrk5OSfVO6LN0VxXvwOdwuXvwIp0vGSen6SsB2nllHERtwnG+r/ANltj72EftjgNeEKlNJ6uWsrO8ZW1c99n9WceH4r0/BGdC0dRXUb31c7X27C6s1VDmuyExKe0UccDPffyDD6GlrXTsuaNFTpZfgO46+RkUFvMi0cGkSNg6sO+fkL/Svn5Fql/gg2hkWlz9BTwz5+Ql0Zc/fiPtC6OqVt68gVTn6MSqL5+/EXGi+fvxGtiegv7sO02ufkcjTa4PqLVGTLZK2bHQ+L7yknta+F+H4sdMzgsVUpX1N9r+H/ALA6MfQlKTOfeBuno2Zle2MHrU29ln53z/o1RSdqMI5QjNfwea5O39peZP6Z5Y2Q+etZEZBU0L7vl9B9Tjvj5Z/QdVSPynG0jq9kJx4C1B/glqrH5foHfx4D6Dsqa9K8ldfXb7uTFEkxq0731fH3kL7yD/ivMFINkS1xWrf2yXFwavaxzVg93nb+x6FshukuRxwXtsltQW5e/AS6sV/Fe/Ai5RIis4SniI/KvfgH6hfKvfgRa/2S7IylzHI9ULeJXyr1+wj9Uvl9fwLwemztk3awd3wT8jqxKtey9fsJ/Wr5fG/4HtC4s7KPvL7ADx9tkfX8HJaQ/wBv1+wbQaYpe/dwduQ3+ve6Df8Al9hdPGt7ab8mGw0xafu51S95CXjndLu31z/pD6xEvl//AESTX7ItMbuzqix2Nd/L6SFKu+HpL7k1/wBIPY3qdATtu9B6NWXyvyl9x1VJP+PoyxECP4Cop/KPa8lu9Gc15dOqJCEqP+1ikmCnL3+BfeS4eiJpkWjnct/kB+GiatTPW1UcLFLa2kyp0l02jSjWK/ZL/i/oAG+vGYZ9RjpbX0YQ/r+joHGZ2ER/5LxHIbAAqRYxuQuluABgPHIgBJiQHDoCGAcAAixilsOsAADg4ADQmJe0SwATGJewEAEPySOPaOAA0Ji6ewXEALUVMWKgAFq9IMKh1bGAFi9K34N4Tb5krD//AGRAAjwL9L8AA6hzD//Z"/>
          <p:cNvSpPr>
            <a:spLocks noChangeAspect="1" noChangeArrowheads="1"/>
          </p:cNvSpPr>
          <p:nvPr/>
        </p:nvSpPr>
        <p:spPr bwMode="auto">
          <a:xfrm>
            <a:off x="155575" y="-8763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kitchen clea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962400"/>
            <a:ext cx="2528341" cy="1676400"/>
          </a:xfrm>
          <a:prstGeom prst="rect">
            <a:avLst/>
          </a:prstGeom>
        </p:spPr>
      </p:pic>
      <p:pic>
        <p:nvPicPr>
          <p:cNvPr id="8" name="Picture 7" descr="kitchen cl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505200"/>
            <a:ext cx="1743075" cy="2619375"/>
          </a:xfrm>
          <a:prstGeom prst="rect">
            <a:avLst/>
          </a:prstGeom>
        </p:spPr>
      </p:pic>
      <p:pic>
        <p:nvPicPr>
          <p:cNvPr id="10" name="Picture 9" descr="clea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7338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Kitchen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990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“All-Purpose” Cleaners</a:t>
            </a:r>
            <a:endParaRPr lang="en-US" sz="3200" dirty="0"/>
          </a:p>
        </p:txBody>
      </p:sp>
      <p:pic>
        <p:nvPicPr>
          <p:cNvPr id="7" name="Picture 6" descr="all purpose cleaner - 1.jpg"/>
          <p:cNvPicPr>
            <a:picLocks noChangeAspect="1"/>
          </p:cNvPicPr>
          <p:nvPr/>
        </p:nvPicPr>
        <p:blipFill>
          <a:blip r:embed="rId2" cstate="print"/>
          <a:srcRect l="29867" r="29867"/>
          <a:stretch>
            <a:fillRect/>
          </a:stretch>
        </p:blipFill>
        <p:spPr>
          <a:xfrm>
            <a:off x="3124200" y="1752600"/>
            <a:ext cx="1143000" cy="2838735"/>
          </a:xfrm>
          <a:prstGeom prst="rect">
            <a:avLst/>
          </a:prstGeom>
        </p:spPr>
      </p:pic>
      <p:pic>
        <p:nvPicPr>
          <p:cNvPr id="9" name="Picture 8" descr="all purpose cleaner - 3.jpg"/>
          <p:cNvPicPr>
            <a:picLocks noChangeAspect="1"/>
          </p:cNvPicPr>
          <p:nvPr/>
        </p:nvPicPr>
        <p:blipFill>
          <a:blip r:embed="rId3" cstate="print"/>
          <a:srcRect l="26526" r="28421"/>
          <a:stretch>
            <a:fillRect/>
          </a:stretch>
        </p:blipFill>
        <p:spPr>
          <a:xfrm>
            <a:off x="4724400" y="1828800"/>
            <a:ext cx="1235842" cy="2743200"/>
          </a:xfrm>
          <a:prstGeom prst="rect">
            <a:avLst/>
          </a:prstGeom>
        </p:spPr>
      </p:pic>
      <p:pic>
        <p:nvPicPr>
          <p:cNvPr id="10" name="Picture 9" descr="kitchen clean - 2.png"/>
          <p:cNvPicPr>
            <a:picLocks noChangeAspect="1"/>
          </p:cNvPicPr>
          <p:nvPr/>
        </p:nvPicPr>
        <p:blipFill>
          <a:blip r:embed="rId4" cstate="print"/>
          <a:srcRect l="20571" r="17143"/>
          <a:stretch>
            <a:fillRect/>
          </a:stretch>
        </p:blipFill>
        <p:spPr>
          <a:xfrm>
            <a:off x="6400800" y="1905000"/>
            <a:ext cx="1219200" cy="2796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4724400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Spray the cleaner on the counter, stove top, or inside the fridge, </a:t>
            </a:r>
          </a:p>
          <a:p>
            <a:pPr algn="ctr"/>
            <a:r>
              <a:rPr lang="en-US" sz="2200" dirty="0" smtClean="0"/>
              <a:t>wait a minute, </a:t>
            </a:r>
          </a:p>
          <a:p>
            <a:pPr algn="ctr"/>
            <a:r>
              <a:rPr lang="en-US" sz="2200" dirty="0" smtClean="0"/>
              <a:t>then wipe with a paper towel.  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Use a paper towel so that you can throw it away when finished.  </a:t>
            </a:r>
            <a:endParaRPr lang="en-US" sz="2200" dirty="0"/>
          </a:p>
        </p:txBody>
      </p:sp>
      <p:pic>
        <p:nvPicPr>
          <p:cNvPr id="12" name="Picture 11" descr="all purpose cleaner -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1828800"/>
            <a:ext cx="1334588" cy="274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Sink Drains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991600" cy="5287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Do </a:t>
            </a:r>
            <a:r>
              <a:rPr lang="en-US" sz="2800" b="1" u="sng" dirty="0" smtClean="0"/>
              <a:t>not</a:t>
            </a:r>
            <a:r>
              <a:rPr lang="en-US" sz="2800" dirty="0" smtClean="0"/>
              <a:t> put food or cooking oil down your sink drain!  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Empty dishes into trash can </a:t>
            </a:r>
            <a:r>
              <a:rPr lang="en-US" sz="2800" b="1" u="sng" dirty="0" smtClean="0"/>
              <a:t>before</a:t>
            </a:r>
            <a:r>
              <a:rPr lang="en-US" sz="2800" dirty="0" smtClean="0"/>
              <a:t> washing them in the sink.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Food, even small pieces, will clog your drain.</a:t>
            </a:r>
            <a:endParaRPr lang="en-US" sz="2800" dirty="0"/>
          </a:p>
        </p:txBody>
      </p:sp>
      <p:pic>
        <p:nvPicPr>
          <p:cNvPr id="1028" name="Picture 4" descr="http://media.gettyimages.com/photos/stacks-of-dirty-plates-and-cups-picture-id82879213?k=6&amp;m=82879213&amp;s=170667a&amp;w=0&amp;h=ojR7SBalsQiQVT4d-zGbfxsEigfOS6HCVMdERF1EfV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6" y="3073778"/>
            <a:ext cx="2514600" cy="27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radcmu.net/wp-content/uploads/2012/09/The-Benifits-Of-Stainless-Steel-Bowl-Sin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4553"/>
          <a:stretch/>
        </p:blipFill>
        <p:spPr bwMode="auto">
          <a:xfrm>
            <a:off x="5867400" y="32766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3.amazonaws.com/thumbnails.illustrationsource.com/huge.0.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79" y="3073778"/>
            <a:ext cx="2094149" cy="256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842976" y="4038600"/>
            <a:ext cx="643333" cy="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44338" y="4038600"/>
            <a:ext cx="643333" cy="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91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17" y="1348800"/>
            <a:ext cx="2200114" cy="2994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22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Sink Drains</a:t>
            </a:r>
            <a:endParaRPr lang="en-US" b="1" dirty="0"/>
          </a:p>
        </p:txBody>
      </p:sp>
      <p:pic>
        <p:nvPicPr>
          <p:cNvPr id="6" name="Content Placeholder 3" descr="Show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0" b="29960"/>
          <a:stretch>
            <a:fillRect/>
          </a:stretch>
        </p:blipFill>
        <p:spPr>
          <a:xfrm>
            <a:off x="5088085" y="4631463"/>
            <a:ext cx="3585837" cy="1972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878" y="1348800"/>
            <a:ext cx="42752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Always keep a strainer in your sink. </a:t>
            </a:r>
            <a:r>
              <a:rPr lang="en-US" sz="2200" dirty="0"/>
              <a:t>You can buy a strainer at Walmart or the Dollar Store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Do NOT allow food pieces to go down the drain.  Catch them in the strainer and dispose in the trash. </a:t>
            </a:r>
          </a:p>
          <a:p>
            <a:endParaRPr lang="en-US" sz="2200" dirty="0"/>
          </a:p>
          <a:p>
            <a:r>
              <a:rPr lang="en-US" sz="2200" dirty="0" smtClean="0"/>
              <a:t>Do NOT put cooking oil or grease down the sink.  </a:t>
            </a:r>
          </a:p>
          <a:p>
            <a:endParaRPr lang="en-US" sz="2200" dirty="0"/>
          </a:p>
          <a:p>
            <a:r>
              <a:rPr lang="en-US" sz="2200" dirty="0" smtClean="0"/>
              <a:t>Food and Grease will eventually clog your pipes and you will be responsible for the cost to fix it.</a:t>
            </a:r>
          </a:p>
          <a:p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765191" y="4402604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0000"/>
                </a:solidFill>
              </a:rPr>
              <a:t>X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r="7647"/>
          <a:stretch/>
        </p:blipFill>
        <p:spPr>
          <a:xfrm>
            <a:off x="6881003" y="1437421"/>
            <a:ext cx="2076423" cy="27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24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 Food Storage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Food that is not stored properly will attract bugs and mice.</a:t>
            </a:r>
          </a:p>
          <a:p>
            <a:pPr algn="ctr">
              <a:buNone/>
            </a:pPr>
            <a:r>
              <a:rPr lang="en-US" sz="2400" dirty="0" smtClean="0"/>
              <a:t>Food must be in air-tight containers so that pests cannot </a:t>
            </a:r>
            <a:r>
              <a:rPr lang="en-US" sz="2400" b="1" dirty="0" smtClean="0"/>
              <a:t>smell</a:t>
            </a:r>
            <a:r>
              <a:rPr lang="en-US" sz="2400" dirty="0" smtClean="0"/>
              <a:t> it.</a:t>
            </a:r>
          </a:p>
          <a:p>
            <a:pPr algn="ctr">
              <a:buNone/>
            </a:pPr>
            <a:r>
              <a:rPr lang="en-US" sz="2400" dirty="0" smtClean="0"/>
              <a:t>ALWAYS keep food in </a:t>
            </a:r>
            <a:r>
              <a:rPr lang="en-US" sz="2400" u="sng" dirty="0" smtClean="0"/>
              <a:t>the fridge</a:t>
            </a:r>
            <a:r>
              <a:rPr lang="en-US" sz="2400" dirty="0" smtClean="0"/>
              <a:t>,</a:t>
            </a:r>
          </a:p>
          <a:p>
            <a:pPr algn="ctr">
              <a:buNone/>
            </a:pPr>
            <a:r>
              <a:rPr lang="en-US" sz="2400" dirty="0" smtClean="0"/>
              <a:t>in </a:t>
            </a:r>
            <a:r>
              <a:rPr lang="en-US" sz="2400" u="sng" dirty="0" err="1" smtClean="0"/>
              <a:t>tupperware</a:t>
            </a:r>
            <a:r>
              <a:rPr lang="en-US" sz="2400" dirty="0" smtClean="0"/>
              <a:t>, </a:t>
            </a:r>
          </a:p>
          <a:p>
            <a:pPr algn="ctr">
              <a:buNone/>
            </a:pPr>
            <a:r>
              <a:rPr lang="en-US" sz="2400" dirty="0" smtClean="0"/>
              <a:t>Or in sealed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ziploc</a:t>
            </a:r>
            <a:r>
              <a:rPr lang="en-US" sz="2400" u="sng" dirty="0" smtClean="0"/>
              <a:t> bags</a:t>
            </a:r>
            <a:r>
              <a:rPr lang="en-US" sz="2400" dirty="0" smtClean="0"/>
              <a:t>.</a:t>
            </a:r>
          </a:p>
          <a:p>
            <a:pPr algn="ctr">
              <a:buNone/>
            </a:pPr>
            <a:endParaRPr lang="en-US" sz="2400" dirty="0" smtClean="0"/>
          </a:p>
        </p:txBody>
      </p:sp>
      <p:pic>
        <p:nvPicPr>
          <p:cNvPr id="4" name="Picture 3" descr="frid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0"/>
            <a:ext cx="2590800" cy="2921955"/>
          </a:xfrm>
          <a:prstGeom prst="rect">
            <a:avLst/>
          </a:prstGeom>
        </p:spPr>
      </p:pic>
      <p:pic>
        <p:nvPicPr>
          <p:cNvPr id="5" name="Picture 4" descr="tupperwa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886200"/>
            <a:ext cx="2381250" cy="2247900"/>
          </a:xfrm>
          <a:prstGeom prst="rect">
            <a:avLst/>
          </a:prstGeom>
        </p:spPr>
      </p:pic>
      <p:pic>
        <p:nvPicPr>
          <p:cNvPr id="6" name="Picture 5" descr="ziplo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581400"/>
            <a:ext cx="301854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 Food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Big bags of rice should be stored in metal bins with tight lids to prevent mice and rats.</a:t>
            </a:r>
          </a:p>
        </p:txBody>
      </p:sp>
      <p:pic>
        <p:nvPicPr>
          <p:cNvPr id="1026" name="Picture 2" descr="http://www.belson.com/Images/10GPCL-WCD24CL-WCD24C-002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23" y="2768746"/>
            <a:ext cx="3638022" cy="373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shopify.com/s/files/1/1271/8563/products/ducky_1600203_grande.jpg?v=14620696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3" y="2965450"/>
            <a:ext cx="3810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endCxn id="1026" idx="1"/>
          </p:cNvCxnSpPr>
          <p:nvPr/>
        </p:nvCxnSpPr>
        <p:spPr>
          <a:xfrm>
            <a:off x="3748257" y="4637086"/>
            <a:ext cx="1286666" cy="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11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 Food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osan2.jpg"/>
          <p:cNvPicPr>
            <a:picLocks noChangeAspect="1"/>
          </p:cNvPicPr>
          <p:nvPr/>
        </p:nvPicPr>
        <p:blipFill>
          <a:blip r:embed="rId2" cstate="print"/>
          <a:srcRect l="4800" t="16800" r="2400" b="16800"/>
          <a:stretch>
            <a:fillRect/>
          </a:stretch>
        </p:blipFill>
        <p:spPr>
          <a:xfrm>
            <a:off x="1752600" y="1143000"/>
            <a:ext cx="2545692" cy="1821491"/>
          </a:xfrm>
          <a:prstGeom prst="rect">
            <a:avLst/>
          </a:prstGeom>
        </p:spPr>
      </p:pic>
      <p:pic>
        <p:nvPicPr>
          <p:cNvPr id="6" name="Picture 5" descr="osa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962400"/>
            <a:ext cx="2362200" cy="2362200"/>
          </a:xfrm>
          <a:prstGeom prst="rect">
            <a:avLst/>
          </a:prstGeom>
        </p:spPr>
      </p:pic>
      <p:pic>
        <p:nvPicPr>
          <p:cNvPr id="4" name="Picture 3" descr="osan.jpg"/>
          <p:cNvPicPr>
            <a:picLocks noChangeAspect="1"/>
          </p:cNvPicPr>
          <p:nvPr/>
        </p:nvPicPr>
        <p:blipFill>
          <a:blip r:embed="rId4" cstate="print"/>
          <a:srcRect t="21600" b="16800"/>
          <a:stretch>
            <a:fillRect/>
          </a:stretch>
        </p:blipFill>
        <p:spPr>
          <a:xfrm>
            <a:off x="4800600" y="1295400"/>
            <a:ext cx="2819400" cy="1736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124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These will </a:t>
            </a:r>
            <a:r>
              <a:rPr lang="en-US" sz="2800" b="1" u="sng" dirty="0" smtClean="0"/>
              <a:t>NOT</a:t>
            </a:r>
            <a:r>
              <a:rPr lang="en-US" sz="2800" dirty="0" smtClean="0"/>
              <a:t> keep bugs out of your home.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4191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Yes!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800600"/>
            <a:ext cx="518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They are meant to keep flies off of food </a:t>
            </a:r>
            <a:r>
              <a:rPr lang="en-US" sz="2000" u="sng" dirty="0" smtClean="0"/>
              <a:t>outside</a:t>
            </a:r>
            <a:r>
              <a:rPr lang="en-US" sz="2000" dirty="0" smtClean="0"/>
              <a:t>. 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They are NOT for indoor use. 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8862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Pests can still smell the food through the holes and will come into your home to find it.  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2523437" y="815508"/>
            <a:ext cx="91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/>
              <a:t>X</a:t>
            </a:r>
            <a:endParaRPr lang="en-US" sz="150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657326" y="838238"/>
            <a:ext cx="1264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/>
              <a:t>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It is very important to keep your home clean. 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u="sng" dirty="0" smtClean="0">
                <a:solidFill>
                  <a:srgbClr val="C00000"/>
                </a:solidFill>
              </a:rPr>
              <a:t>Everyone</a:t>
            </a:r>
            <a:r>
              <a:rPr lang="en-US" sz="2800" dirty="0" smtClean="0">
                <a:solidFill>
                  <a:srgbClr val="C00000"/>
                </a:solidFill>
              </a:rPr>
              <a:t> in the family should help keep things clean.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Your home should NOT have bugs, mice, or mold. 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If you do not know how to clean something,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it is ok to ask for help.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 descr="clean fin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419600"/>
            <a:ext cx="2609850" cy="1752600"/>
          </a:xfrm>
          <a:prstGeom prst="rect">
            <a:avLst/>
          </a:prstGeom>
        </p:spPr>
      </p:pic>
      <p:pic>
        <p:nvPicPr>
          <p:cNvPr id="6" name="Picture 5" descr="Procedures-in-Cleaning-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191000"/>
            <a:ext cx="2143125" cy="2143125"/>
          </a:xfrm>
          <a:prstGeom prst="rect">
            <a:avLst/>
          </a:prstGeom>
        </p:spPr>
      </p:pic>
      <p:pic>
        <p:nvPicPr>
          <p:cNvPr id="7" name="Picture 6" descr="Procedures-in-Cleaning-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2672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ww.animalpictures123.org/wp-content/uploads/2012/06/cockro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9542">
            <a:off x="6110742" y="1182287"/>
            <a:ext cx="2172206" cy="1721701"/>
          </a:xfrm>
          <a:prstGeom prst="rect">
            <a:avLst/>
          </a:prstGeom>
          <a:noFill/>
        </p:spPr>
      </p:pic>
      <p:pic>
        <p:nvPicPr>
          <p:cNvPr id="1036" name="Picture 12" descr="http://www.walkerpestmanagement.com/wp-content/uploads/2011/08/german-cockroach.jpg"/>
          <p:cNvPicPr>
            <a:picLocks noChangeAspect="1" noChangeArrowheads="1"/>
          </p:cNvPicPr>
          <p:nvPr/>
        </p:nvPicPr>
        <p:blipFill>
          <a:blip r:embed="rId3" cstate="print"/>
          <a:srcRect l="3692" r="9846"/>
          <a:stretch>
            <a:fillRect/>
          </a:stretch>
        </p:blipFill>
        <p:spPr bwMode="auto">
          <a:xfrm>
            <a:off x="3200400" y="838200"/>
            <a:ext cx="2633863" cy="2286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228600"/>
            <a:ext cx="83058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Dirty homes attract bugs and pests.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1028" name="AutoShape 4" descr="data:image/jpeg;base64,/9j/4AAQSkZJRgABAQAAAQABAAD/2wCEAAkGBhQSERUUExQUFBUWFBcXFxgYFhcYFRcUFxQVFBcXFhcXGyYeFxojGhUUHy8gIycpLCwsFR4xNTAqNSYrLCkBCQoKDgwOGg8PGiwkHyQpLCwsKSwsLCwsLCwpLCwsLCwsLCwsLCksKSwpLCksLCwsLCwsKSwsLCwpLCwsLCwpLP/AABEIALgBEwMBIgACEQEDEQH/xAAcAAACAwEBAQEAAAAAAAAAAAAEBQIDBgABBwj/xABEEAABAwIDBAgDBQUGBgMAAAABAAIRAyEEEjEFQVFxBiIyYYGRobETwdFCUmLh8BQjM3KCBxZzkrLxFSRDU6LCNGOj/8QAGQEAAwEBAQAAAAAAAAAAAAAAAQIDBAAF/8QAKxEAAgICAgIBAwQBBQAAAAAAAAECEQMxEiETQVEEIjIUQmGB8SNxkbHw/9oADAMBAAIRAxEAPwDWbVpsc6aGcAOJbwm0j+X57kLTwzC9pNMNLXtMh9g6ZPVJsqcZUNOnVptMfDqy2CJaHmBbwm9ush6G2yG5H63uWtL9OqeBjdN1lk7fJHH0XHtlgPP1CVOpzTeOLHeycPdmosdxDT5tn5pfh26jn7JnsqtGN/Y2kBxYBFsucRB3kze5ifwojDYbqtlrQW5jEkxMO3CPOyHxNUw2nlcQ1riYi7S8wbD7JBR+IcQCc5bJbFyP+mwgGN03jmlkTCsDXBDgYFjoXGYFpj+pTqY2LtkaXnS26boPZD8rpIJ4nUDqmCY43V+LwNQAOglpG42Ft4WaTuLQEX0cYSb6ndBuZPmpYWk39oY8CDpPW+6RFzb8kLQrWgmI6t3RexEeBROBOWvTzES8wL3JgmO6ynG1NNfwOOdrjs/yj3S6u1rhluHatIExp7gEJptdvVb/AC+xSLEvy1A4XdAgTBsXT4d/Ja8o37QbDExx6pkwDFzobck06J0XNecxkkk6zY6LqeUMdlAy5YyjXMcwOkyQSVb0Xb1pOpA9pt3XQxybkIB41vXP63pAzbQJlzcrIidSKknqmLRlAP8AUJhaHaA658fcoTZeyWGi0vYJ+JVcBuA+I9rbcvdB+zRfRVhnyGniAfMSmezGj4rcwBEmQYI0PFAMphpAAgC3giqLocDE3Sp12NLQ82jSohhAYyYBs1umYdyFrPYXQ2mxscGtnSeCUV+kQIcyBmAcZnQNvw7vQqjCbda9zdJeY119La+qvPNyVR9mJLsm8WPL5hCEXRjz/p+YQxF1mZvD4/cu8PdKXG6dOb+4dzHukrxcpMmkNjNFQxxbQpyBAAOu650jvTL4mak82/h7rjtELJVNoSALQxjRAjeRe+ptyutNgv8A4p/wx/qctik+NfwYv3/2LtluiXcAT6Ix2LMzGjTw7pQuzmAsfmmIvGuoFkNtHFCmWw5xbcTIvbQ8dQkwzcY0g5lchxjak4eeP5/VWYWj1RyQz4/ZGQSZvfXtaeqZ4en1RyChlXKRWDqCANrNik/l8wstihLCtXt4RRdzb/qCymJPVWeSo0Qdoq2NTYSwPjrvDR3zJI8gVqhsyluYPVZvYtMZ6MjQlw7iGH6rX0m6dwHo0/VMgSdAowFP7oXiNNL2HsuSOw8kZk9HXkvNUPf8UtBs1ujiWgR3xrwUa3QUOjKx7XTObM0jxFlrse7qTwc07vvNKIkz4/NegYKA8PhyzDNY4yWNaCeOUAfJB0B1vH8vmm9RvVdyShvaVX6HiRdgA0h/wqfWbkPWcQ4OMkFscTPiqMZskVDkLKbJBEtDtzLHvgEhG4thDWm1nt48W98buCvrnrssd/GILHbuKFgoFwvR97CD8XQRBGYa751NgFTS6Pl9Ig1SGvkkRpJuAZ0TwuA1geSEwdZoYAXNEFwu5v3ykiq0gUIqXQ5ghgecpzP3zNmH7XBGYDohTpVA8OuO4/NxRrcZTD29dvZeNQdS0j2V42g2e0P/AC+iZN9dHUUbU7DeR90HhMAxx+I4kFoygiNDzRu070x/UlrabiBlLhBvG8QR9EJbHWghuyKQcQZjIDGbiTItrYBGYXCNp1G5RALRvJ4Qk9PDOzQS87++OqIu79TonNCvme0ZSIA1i9xw5Ll+QtCPaXbPM+5RlOnFNg/CPM3PqULtUfvHcz7pPgxIfN4qvHG0gj3UpbZdK0g/ENh6JwImo3ny3HeEAwXTDANmo0SRJ1Bg6HehHYXoYY7ZNHK5wpMzazF7mD7nzXr9i4cEuFGmHCSHAXm5nnKhi6fUd2/Gq/iN0r11EXtx1fUcfV6pa+SPFiRwt4fMIci6KfoeXzCG3qL2XGTx+4dzHukjx1vFPKn8A8x7pHU1PNLk9DYzUbPpA0qZNKnOUXIBzDKSJ70Zij+6qWAs3TRBYQv+GwZtGiLadXmiMW4/s7yTJstSacf6MzVS/sB2Lim0wS9zWjKbuIA1HHw802+DLtKZ6o+ySNTf0Xz3FV6QxEYksFN2FqNYH9hz3uGaSLtIyiIvbULSbJ21QoYah8aq2mTQpx8R7muIiNHda10mNqjpW5MabTYW0mA8eEfaG4JlTFknxG06VenTNGo2o3PEtcHXBuD3pu11kJdyD+0W9I/4X9Q+ayWNPVPI+y1HSV3UaPxezSsrjzY8lly7NOLQRsntt7mOPoAtbROvI+zQslsoONbdlFIbr5i/2gLUUqgEkmBa/dI1XRBNWg57LrlYV4gyKkA4svLHDM3s6Ze4/i7lPO+JLzoDYN38wvK9AFzTzB7wbDyJU8M7qNP4Rr3CPktPkdC8UXYZxIcDJ7zF7TuASx3aTLBuuRIPiCd+vcltbtK6dxTYFs7FxldIPEHM6N+6YV1fANGQ5ZBc3UyL23qvFOlhkEjLaAbHS5iN6m6ufhN6j9WGbRZzTvKCbbdnOkWjCM0DGf5R9F5hgAHCAOu7QDjPzUy93/bPi9vylDNzlz7NBzTBcfutNurdRUnWxuifxJc3XVw/8fyRM95QdWm+W9jtRo7e13EhTaypHajkAPclC9dnLRbtBv7ocz6hC7NuCOSJxf8ABHP/ANUFs9mYHXSbEg69ytlBDQSXS4ED7J/1NRFAdYW/UhBuwYLhaTDtSTvbxReFw2UzAExpzClB/cgy0Jtr/wAR3MpLgP8Aq/4z/wDSw/NO9tWqu5n5FIsA3rVv8Y+tKkjPbKQ0GMF0RgKmWtJfI6vVAktsRIAuZPsh26ovZ2FZ8dry0ZiYmOtERqliNLQficV1TDX/AOSN44wrTXJn924a6lnA/iU8ZhSGkz6chrKvfhYBPPd3FTT7J8kZx48o+YQ51RVTTw+aGIunY4xrfwfEJHU1PNPKx/c/1BI6mp5oZfQ2Ih0c2s4Yl9F1QBhY6oM5s1zCA4Au0Ba6Y06q1GMx9M0HNbVpPJIs2ow+xXy2ptA0sWxwky97IGpD2ubA8S3yWx2xWw1dpDsLRJcZzOp0y6OZbKtClF2TknyQs6R7OfWdhWMAL/iAiQ8hh3P/AHYzbokQRrIF0i6Z9D8c/GVHlj6oJs8PbdrWtGmaWjWxM333Kc4PYmFFZjBhqcvq0W2bEAtrudodIaJ/lW6xIAsBAADQOAEABHrj0BNqR8p6F4PEUMT8Ise0uNOqWudlDhSc7MJg5pNRnkQSvsBxK+Rf2Z4R37bWcSTkzNF57VUif/zhfT3PQq2dLZRtytIZzJ9Fmdp4pjYDnNbOkuAm40nVOdo1JLRwn3SLaeGY+M7GOj7zQ73Flkyv7uzTjX2jHZGLaXuymbMba/3iq9i4eqca6cXXc0dbIQMrw6Q4Ro0NOUWG+0LPjo9h3H+DTHKR7KbOjlJh/d/EYTvZVqtO/g66CnH+TnGWkfVDjguXzZuxaxHVxGMjd/zDvmuXV/6iXBH0n9hbvk33ucfSVVhME3L2W2c4XEmzjxXtGg7OXOeO4AOMePzsoVdpU6JIqVGs6xMWJMgbtReVoV07M/8AsH0aQGgAvuEJVjbOPMoOr0vwtJxcar3u+6AfQQAPErH7Y6cVKtSaf7tmaY1cf5jwtoPVUU0odlIYpyej6FTIymdIvrGqrw7gcMC02ycRECRwnUJRS6U0commXb7hnzKk/peyIFNwERAc0W8BZJ5EnYHCXwaeLaqFJvXf/SfSPksv/fH/AOs+NQ/IIfF9M35HBrA07nBxJHfBFyktfP8A2DxyNZiqR3C+cEe3zUatQt1cwcyvnT9rVH9p7jzJKUdItuvo0s7YJzAXuLz9FNPk0kO8TXbZ9Wx2Mp/BHXZMjeOEaJE7bbaVKoWOGfIcggwXSIn38F8i/v8A1d7WT/VHlKFr9MKzhByAdw8eK1tTl6BFRXs+n4H+0RrX/vabzqJY8EDQWa4SBbiVqcD03wdTSs1p+68FrvMiPIr8/YPaznVOsREHcEzNRRt432alghkVo+vbV2xQqVCWVaZn8TeA4lKdnYhrn1wHAxVBsQbGjTE27wR4L5hVcFrv7PKY+HWdv+I1vgGSLc3Fdy5OxpYFCN2bBqZ7PpkvaAYM6xMeaWBM9n1Ie0yBffomir6Zmloc4vAOyGajzYfdA1HAKdbZognM8wDq9/DhmhD4naYLSM7fAE7+5Qr7aBBAJMgjQD3K0+PEv8mZKTEtUWP63oY6omoNT3R6goZ2qytGkYVv4Q/mHzSVwv4/NOap/dD+YfNKHUrpcg+PRiMbsYvZReajg+tXAAA7AL3vDgeLWNnmqX7GBxL6VXFYhzW02PzAkuLnEgggZoFlq8bsLNXo5QA1jKjyT1gXHJTa0AmJymodLIavUbhX1arxmzimNGg9QOsLAAHNpG477p7ajZy7dIo6A7dw9BtJ1d7g40mhhyucPiOc+ZygunLVa0W+0Vt27boVW5qdVjtDY3ubWN/9l8x2ftSi1uHY7MPh5TmEEE0/hBpkf4Wi09Ci0sa6kYIYIsCwt1AItOpIgiJPEhdzUl0dLFKL+5FPQHDNbiMWQ4EF7CCCCCHfGqAgzez2raGlwP68FgOiFIs+I0hpyiiy03LKDRN+MhaYV+Y9EfKkL42yzHM62o04pRjxG9EYiqSdT5oKqsOWak3RqhCkdhdRw/NXtPXPJD4Y6/rcraGrlNDMOp4ggRK5QAXKnKXyJxj8FXSTptiqWJysqNDCxpymm0gXIJkiZssxidqVHPc4uJLjLvH9eyddNtnhzBVE5mTMb26kek+CymDxAtJWrK232dghBxtI96wsSSNxP61QWPxxYRAHfN04cZSTaWHnRTi7fZqiki3D9Iqg3+CfbM2yKkA2Pv8AmsI18FGYXEltxz8t6pKCKPGpo+gFyg/snkUu2TtYVRezhr9QmdMhZ6owyi4umC0qtkg6b1/3LRxqD0a5Nab4Jb90keSz/TeuPhsEic8x3Bpv6qmFf6iJZPxMpmK9JKHNdd+0L1aMdoY7K/ieHzWkay3gs5sEk1IaxzyQYA/UBaNuAxhuKUc3N+ZWHOrkej9POMYdg1en+oWt6F7RZTpQSesfAQXD6JHS2NiDOenr+JmnmiNjYJzAG1AWkE2kaEmNCoN0iuVxkuj6JhqrX3a4Hxv5I7NAk2HE2HmVhMVtF1ClUqNIaWsMExqeqBffJCJwGzWVmMrVAHve1rnE3l2UT3DwTqdRsy8LdGlr7ew7O1WpzwDg4+TZKCrdLKI7Iq1P5KTvd0BVUsDTZowDwCJDAN3oleR+kN40e4Tb2cEmlVZcRmDZOt4BMeasO1xPZPp7KoQvCwcEPIzvGhjU2mws1i/ApT8VxvmPhayuqNtoqabT+vySzm5MeEFFF/xOayHT3DvI+IINNoGZskHWBHn6FbfBhoMVGjKdHA3afxNm4PEXCA6WVsOzDViQ1wyEAXu42aPMz4K0cfttCwyuM6ij43iKzmukEEd+m7yWm6O7arlhGWmKbRALi4Fx4CCdJ1iAsyyj8R4aN5F7b959Vp2QwloIDWgAAxoN8m1zx4lS+omoqkuz03G33on/AHmxGFNT/lg7M7NIc5zR1GMA6o/BvjVNNhdLKldhNRjWHNDQ3NcQCScxMXIS6tUOWe6xkR4Egk+Cq/bi0bz46mePCyzLO3GuPYkvp09M2Ta06n6rzJOnsslhdovzEHU/O6e4XEHimStWzHK4PimMMPYqygLmf1qqjWtK8/bRvaUNBXYxFQLkr/bPxDyd9Fy7kdxHOPAe0t4r5ltPAPw1QAzldMGbDu/Jb12NgSUtxlcVWlj2Nc06j6Hce9bHP5IY24PozuFrAjtlx4LsW5Uvw76T/h5S8fYO/L+LgRvRA6N1apmo8MHBtz5m3ok49mvyJIzGNIzWOqjQq3Wzo9FKDdQCeLjJ9UPR6KUG1Mxe5w+7FvEjVW8kKo6Gdp9oTbMZVNQGk0mDc7o3gnktzSwp4+iqpYpjBDW2HILn7WO4ALPKSZPJkeR2czY0Ek9YkzwUq2x6T4FSkwxpmaDHJC1NrPO+OQR+FrU30Mxa74mhc6q7KLxmDQAAOcpXNLtuiag30kQbsjDM0p0m/wBLR8l47FUW6AeDUJtTCNpkRXo1S68U3FxA7zlA9UDXoOaBLSJmLaxYpuM26FfGO+hm7bIHZb5/QId+2HnQgch9UvFM8F78F3cPVMvp8j9C+WCCH4t7tXHzUsEesgnYd3E+YHsERg2uadx5i/nqn/TSB54nnSfaQp4cs+1VeBH4G9Z3rlHitD0XxPxMMw/dGXy0WQ6VbOqVhTdTaXFsgtGsG8i99NNbrQf2fMIoODjDs3YMhzRocwOh0808sdYuwRnczTwulcQvCFmNB60LwlSLrKvIUQEnaKt/ZMKx1PvVraI+G/XsE+QRjG2CTpGcfjDJvoYWU6Y7UJLaQO7MfYD3W0GzmydZnilu0eiFKq7MS4OiLOtAnuRh9srY2KaUrZj+j+DyzUdabN+Z/XejqmLIsYiZA1tuB+iPxmwMRMNZ1YAsWhoA0N3CI1sEK/otiS8E5MttXt3XuAoSTnJykb1lglslUxByAwJMeBndKpqNBEgCTxm3O/EFEHo7XnWnB16w8lY3YNQBo6kA36w8ed1JY6Olmil0yOzsITc6m55p1hxdRo4ctEfMKVWoWAlrS50WAjVX2ec37O2liYim3tO9G7z8lfRpw0BKtmU3AufVBzuPOBuFk5pPae/kulQY9soLVyK+IPuhcs9Gmweu0xfcqQmWKZZLnth3gD7rY10YrIz1h4j0n5KurWOklSrgwC2JDgb7xvVRpEnQDxP0StWg2RJUZV7cPxPlZWtoN4IJBsXVK4EAkCTAki5Ogko6lsao7gFTjsCyq0seAR6g8RwKB6L9LnUQBWDn0Zytqi7mAEgB/wB4QAY77LVghjl+RDLKa/Ees6NmRmlzZ60EAgdwNjykIOttnDUhUptecrbdh4M/aG/QyNdy19Wt8SmDS64cLFpseR3ctVg+lGwmU3S/IwndNySZ3wr5/pscoUl/wQxZ8indgmxNrtp12k0nPa4RDgWy2ZkHXdwWrfTbVcXCANB3AaBYfBY2jRcCXE8m7uboCLq/2gNH8KgCeLnT6NHzVMKWONIOeWTNPnPZrDgAoVMCIvAHEmFiK3S3G1eycgP3Whvrd3qhXbKr1TNV7j/MSfclNLNFexY4JM1GN2jh6etRpPBvW/0ylbulbZilTe8nSbSdBGp1S/EdH2spPcSSWtJ8QE32Ls5opU3R9hp75PW9ys8s6q0Xjh7pgGK6SYwTFIU/6Z9XW9Ex6K7drZy+vUqOYGw0QIJNiIFgW38kyOEDt0z4+YKj0U2CxzKge4gNxFRrYt1WxvI4lwjuU3mcotDxhGMuzWYbEh7ZaQQpFy9w+zGM7Ijvkk+qmcOVmZXmiqV453co1HtaYLgCeJhc4oDHrn21RNE/u6n8jvZBOqgIrDOLmuaBq0jTuT49iT0LDVlVVcQdFWJ13/nvVYfLlzEQTHVVbgrGO6viqy5Skuyi0VFqqc1XkquoloNlJCg5qscFGQuoJUSUdg2kjghQUY2oAOKEh47LDTC5VftJ4L1IUsZ4lktPHcklc9YcvmnDXwCSNATqsvU2gLl5iDIMGIOo8F6GRKlRgi+wxz7hWEpHiekdNtgHOMSLQO65+iGd0nqOtTpDxJJ8hCkscmUckjSLqlQNEuIA7zHuszGMq/eaDwGUedlZT6H1HXqPvzkoqCW2LyD8X0joMPbzfygn10WY2Tt4MpOoinnGd562mVx0IjVPqfRem3WSe9V0dntpYoANGWrSJ0mH0yL34td6K0VGqFd2ZuntvFUZptdUpse4Q0Oe0XNtDfgrmbNqOcczjYkHdLhrfUxz1TLptQy06dUasePmR6hP8Ps1r6TIP2W34kiTPMknxVpSbiqJJU3ZlRsEC+p77+6l8EN3LSnB5TEX81N2wn1Ps5Tx09Cl4Sq2y2PNGLpoQYaoW9ny3Jxg6rXW0PA/LiisN0PvL6n+UT6u+ia4fYNFv2Mx4uM+mnooSSZeeWHoS4vCh1N7SYzNc3zaQFVsnEinRptfGdrA0wcw6oiRpuAWixmyWPF2juI1CQYjYj2GdW8d8d43JErVIlGUX2w2htZhBJMGCdwmOB3ovZWFy0WcSM7v5n9czxu43SZmCbHWvaPAojZOOLWhh7TOqRxiwcO4iCrLHSJynG+jTUsVl3+Cl+3cZjz8gAgaGMa7WxRIZF9UrimFMVY74buwHd86eqrpvc0dVxHcdE4rUWv1F+OhS/EbOc3Trdx18t6jLHI1QnDRZh9tAWcyPxCS3y1TvAY9puHA8v1ZZRrjuHnommz9jscQ74hDtYb1T56nwRipRd0LlcNWX7VqMFYAWztLu6QYMe/mgqjBYxe4Ru1Ngio4Ozua8aGZ00sfqhMSwtgHWbxobahNJ32Z4noNh+t6qcFYdBy+SgVnZdECoFTKguCQcoFWuCjlXHEaYuiYG4TzVIMLw1SkkykEXGp3+65U34FcksoGP2xSa1wzTYjqtJ17ylOHwlOu/K7NefHu7kPiMIKb3Dv4bty9YN4816EpxMyxNoYU+iuGpagafadJRDcVQp2bHJrfnZKBSvJlSbSnQKTk2N4kvyYXiNsfcYOZM+gQVTaNU/ajkAETSwOYgaI2nsVg1JPt6JaYeWNaFGGxBaesSQdd553RFHDOfUFRzCA1pawS13aILnEtMCzWiOab0sK1ujQPfzUyOA8JVoPiQySUu0IOkOyfjYd7dCBmA4loJAXdFXh+EpuBPZi5sC3qkDukeqb1JnhxWX6G1AMORwrVI5dX81o/aZ3s1NFwF5go2hXB5pC7FcB5/kuFcneRyU3QLNA+oB2iG8yhMTthjBIl/LTzKVAA71zqaSjlLs8xPSR7uwAwd9z9PRBtxb3XLyeZkfQIl2BcYgDnuVlLYx1e6e4fU/RTbPQg8bjoppVWm0ieCJbIT7ZuCoiA1gDvxXd4E/JW4rYYfMQ13p4j6IqRknFX9pnwZRFDFOb3jgvMRgHUzDgR7HkVABPZO6LMVtZ47LI75n0CCO03O7ZPPd5IqVW7Bh3ZBB4xbxXc+Jog1NU1/Z1OqYmQeX0XftYGhM8lKnscauKJZhA3sjxKEvquukd+mV7KKG2a40ALfxfXclW08TVc8PLyS0yGgQzkRvTk0C7cTzsPqqq2EAHWPgFm8rbtlliiukUDb1HKMzw05btMyI10Co/vNQ+86OORyFx2xWVPsXiO9Cu2GBqjzh7D43QVW6XURoKjuQA9yqB0vH/af/mb9FX/AMJG4eK8/wCFCflvXeTH8HeOR67pYT2aXm4/IKjEbfxDoyBjTOkSY8SjG7IG+G932kRTwQboMveblDzxWkMsRLZfxDTBqOJcbkn2CYC36uhKT40896JbS3uss7lfZVRo8NVcvfiN4FchYQjbuGsHttFjySplXn7LTV6QLSDvWXqUi0kcCtpmTdUEVadg4eN5UxGuiqoY4EQeXeeXLVUUa9y0jQqmPt0Z80W1YY7FDRslNsDiw5svcGxY2vzASqnS3/7oiiJWtfT3tmZTa0MKmPp7g5/oEPU2o7cA3lr5qltAnQIHF4wscW5YIMGTPtqEeOKI8VPJ0izFBzget1iDBN/RA7L2YKNMMBmJJMRJNzZQqYlztSfCy9w9ctsdPZSyTT0aP0kquw3Ko5gpNbKkKCz8mIsSW2WYdrHG9ju7/FMW0QBYBLG0kdhas2c6OBt6odjpRWkGBki6rNESIuVLM1o60meGi9OPJ7LY7za3clsok3orNBxvmi8a+xTOhtJrAA509+/80rc5x1Pl9VKlhr/qUnL4G8d7GdfaDHCDDhwif9ksdgcxJAyt3Am6OpUI7lcAB3p1fyLwivQCzAtG4uKn8KNSByRLzxsqHP4eqnKiiIxwHiVTUPj7eam6/wCarJ8VJlKK7nSyrcwcz3fVWvPHyC8awnSw/W9KEHe3w5aqkUeDSf1v4I8UwO8+n5rx/eYHAa+SVhAHYbifBv1UTTj8I9UU5/AR371SaSDQQVz+A8TqoDDk3Nu9Eu7lB1InU2/W5LQxFjg3s371LITqV6xsaDx3qwNROK8o4frzXitkDeuRoWxuWE2ny1SnbWDyw8DudOvcU9+IB3+iGr1S8FpED3XoUZDL02uceq068EeMAXR2WkeJjgY3okOJvB4HhPirmPa1cugPs8ODteTysrQcggACwBO+W7+6SoiuXGGhG0qcagSO6e66qpSlszyglorp9YTrvMi/hwHfvQ+0dmtqi3bGhve3ZPOPDxRVR0wAIAEeHBWeN0yiwxuLtGLqMIJBEEWI4FeLQ7U2eKgztgO3ybO/NJqOEe/stJ79B6pJdHpQmpKzsLiIsdPb8kxi0/NRpbD+87wH1KYUcC1os35lSc16J5MabtATWl2gJ9vMq+ng7XPl9Ue2lwCsFEDVTc2KscUCMw44aK1uHPDzRIMaAD3US7xUxyDaI335aK9rgOAVRZx/NSY3gEUBluYc146ovI4nyUTU4KgpxaqqjgNLqRXhwxPdzU5Doozb/wDZSa0nl5BWBgBtcr1w4nwSBsqDAO/28l4WcT4K0u4WVZpiZ3oBIOfwCgWqT6ihlJ/VkA0VVH8FXkJ109ERkA7/AGUHFKEpyj9fIKJpojJGqg6od2nquo4qDQNVXUcSrW05U/hgfq6FWGwXIVyIXI8QWM2tVtNg3rly9AyAOOpQ6RYO158VR8Mc1y5VgkTkW0XIoYkBcuT2IVvxBOglSpYd51MLxcs7m26LqCSLxhI7+am2gvFylIoiYoqUherlNhIkroJ+v5rlyITw0+K7L4Lly6jrPLc12dcuRRxwauJhcuRAc0mbKT++5Xq5IwlTnHkoLlyRjkC9QIJXLkpx58IDW54DTxXjnTb20XLlzORWwcZ57l64gaa8Vy5ccV/BJMkqwNjTzXLlx1kSFDKuXInEci5cuS2cf//Z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UUExQUFBUWFBcXFxgYFhcYFRcUFxQVFBcXFhcXGyYeFxojGhUUHy8gIycpLCwsFR4xNTAqNSYrLCkBCQoKDgwOGg8PGiwkHyQpLCwsKSwsLCwsLCwpLCwsLCwsLCwsLCksKSwpLCksLCwsLCwsKSwsLCwpLCwsLCwpLP/AABEIALgBEwMBIgACEQEDEQH/xAAcAAACAwEBAQEAAAAAAAAAAAAEBQIDBgABBwj/xABEEAABAwIDBAgDBQUGBgMAAAABAAIRAyEEEjEFQVFxBiIyYYGRobETwdFCUmLh8BQjM3KCBxZzkrLxFSRDU6LCNGOj/8QAGQEAAwEBAQAAAAAAAAAAAAAAAQIDBAAF/8QAKxEAAgICAgIBAwQBBQAAAAAAAAECEQMxEiETQVEEIjIUQmGB8SNxkbHw/9oADAMBAAIRAxEAPwDWbVpsc6aGcAOJbwm0j+X57kLTwzC9pNMNLXtMh9g6ZPVJsqcZUNOnVptMfDqy2CJaHmBbwm9ush6G2yG5H63uWtL9OqeBjdN1lk7fJHH0XHtlgPP1CVOpzTeOLHeycPdmosdxDT5tn5pfh26jn7JnsqtGN/Y2kBxYBFsucRB3kze5ifwojDYbqtlrQW5jEkxMO3CPOyHxNUw2nlcQ1riYi7S8wbD7JBR+IcQCc5bJbFyP+mwgGN03jmlkTCsDXBDgYFjoXGYFpj+pTqY2LtkaXnS26boPZD8rpIJ4nUDqmCY43V+LwNQAOglpG42Ft4WaTuLQEX0cYSb6ndBuZPmpYWk39oY8CDpPW+6RFzb8kLQrWgmI6t3RexEeBROBOWvTzES8wL3JgmO6ynG1NNfwOOdrjs/yj3S6u1rhluHatIExp7gEJptdvVb/AC+xSLEvy1A4XdAgTBsXT4d/Ja8o37QbDExx6pkwDFzobck06J0XNecxkkk6zY6LqeUMdlAy5YyjXMcwOkyQSVb0Xb1pOpA9pt3XQxybkIB41vXP63pAzbQJlzcrIidSKknqmLRlAP8AUJhaHaA658fcoTZeyWGi0vYJ+JVcBuA+I9rbcvdB+zRfRVhnyGniAfMSmezGj4rcwBEmQYI0PFAMphpAAgC3giqLocDE3Sp12NLQ82jSohhAYyYBs1umYdyFrPYXQ2mxscGtnSeCUV+kQIcyBmAcZnQNvw7vQqjCbda9zdJeY119La+qvPNyVR9mJLsm8WPL5hCEXRjz/p+YQxF1mZvD4/cu8PdKXG6dOb+4dzHukrxcpMmkNjNFQxxbQpyBAAOu650jvTL4mak82/h7rjtELJVNoSALQxjRAjeRe+ptyutNgv8A4p/wx/qctik+NfwYv3/2LtluiXcAT6Ix2LMzGjTw7pQuzmAsfmmIvGuoFkNtHFCmWw5xbcTIvbQ8dQkwzcY0g5lchxjak4eeP5/VWYWj1RyQz4/ZGQSZvfXtaeqZ4en1RyChlXKRWDqCANrNik/l8wstihLCtXt4RRdzb/qCymJPVWeSo0Qdoq2NTYSwPjrvDR3zJI8gVqhsyluYPVZvYtMZ6MjQlw7iGH6rX0m6dwHo0/VMgSdAowFP7oXiNNL2HsuSOw8kZk9HXkvNUPf8UtBs1ujiWgR3xrwUa3QUOjKx7XTObM0jxFlrse7qTwc07vvNKIkz4/NegYKA8PhyzDNY4yWNaCeOUAfJB0B1vH8vmm9RvVdyShvaVX6HiRdgA0h/wqfWbkPWcQ4OMkFscTPiqMZskVDkLKbJBEtDtzLHvgEhG4thDWm1nt48W98buCvrnrssd/GILHbuKFgoFwvR97CD8XQRBGYa751NgFTS6Pl9Ig1SGvkkRpJuAZ0TwuA1geSEwdZoYAXNEFwu5v3ykiq0gUIqXQ5ghgecpzP3zNmH7XBGYDohTpVA8OuO4/NxRrcZTD29dvZeNQdS0j2V42g2e0P/AC+iZN9dHUUbU7DeR90HhMAxx+I4kFoygiNDzRu070x/UlrabiBlLhBvG8QR9EJbHWghuyKQcQZjIDGbiTItrYBGYXCNp1G5RALRvJ4Qk9PDOzQS87++OqIu79TonNCvme0ZSIA1i9xw5Ll+QtCPaXbPM+5RlOnFNg/CPM3PqULtUfvHcz7pPgxIfN4qvHG0gj3UpbZdK0g/ENh6JwImo3ny3HeEAwXTDANmo0SRJ1Bg6HehHYXoYY7ZNHK5wpMzazF7mD7nzXr9i4cEuFGmHCSHAXm5nnKhi6fUd2/Gq/iN0r11EXtx1fUcfV6pa+SPFiRwt4fMIci6KfoeXzCG3qL2XGTx+4dzHukjx1vFPKn8A8x7pHU1PNLk9DYzUbPpA0qZNKnOUXIBzDKSJ70Zij+6qWAs3TRBYQv+GwZtGiLadXmiMW4/s7yTJstSacf6MzVS/sB2Lim0wS9zWjKbuIA1HHw802+DLtKZ6o+ySNTf0Xz3FV6QxEYksFN2FqNYH9hz3uGaSLtIyiIvbULSbJ21QoYah8aq2mTQpx8R7muIiNHda10mNqjpW5MabTYW0mA8eEfaG4JlTFknxG06VenTNGo2o3PEtcHXBuD3pu11kJdyD+0W9I/4X9Q+ayWNPVPI+y1HSV3UaPxezSsrjzY8lly7NOLQRsntt7mOPoAtbROvI+zQslsoONbdlFIbr5i/2gLUUqgEkmBa/dI1XRBNWg57LrlYV4gyKkA4svLHDM3s6Ze4/i7lPO+JLzoDYN38wvK9AFzTzB7wbDyJU8M7qNP4Rr3CPktPkdC8UXYZxIcDJ7zF7TuASx3aTLBuuRIPiCd+vcltbtK6dxTYFs7FxldIPEHM6N+6YV1fANGQ5ZBc3UyL23qvFOlhkEjLaAbHS5iN6m6ufhN6j9WGbRZzTvKCbbdnOkWjCM0DGf5R9F5hgAHCAOu7QDjPzUy93/bPi9vylDNzlz7NBzTBcfutNurdRUnWxuifxJc3XVw/8fyRM95QdWm+W9jtRo7e13EhTaypHajkAPclC9dnLRbtBv7ocz6hC7NuCOSJxf8ABHP/ANUFs9mYHXSbEg69ytlBDQSXS4ED7J/1NRFAdYW/UhBuwYLhaTDtSTvbxReFw2UzAExpzClB/cgy0Jtr/wAR3MpLgP8Aq/4z/wDSw/NO9tWqu5n5FIsA3rVv8Y+tKkjPbKQ0GMF0RgKmWtJfI6vVAktsRIAuZPsh26ovZ2FZ8dry0ZiYmOtERqliNLQficV1TDX/AOSN44wrTXJn924a6lnA/iU8ZhSGkz6chrKvfhYBPPd3FTT7J8kZx48o+YQ51RVTTw+aGIunY4xrfwfEJHU1PNPKx/c/1BI6mp5oZfQ2Ih0c2s4Yl9F1QBhY6oM5s1zCA4Au0Ba6Y06q1GMx9M0HNbVpPJIs2ow+xXy2ptA0sWxwky97IGpD2ubA8S3yWx2xWw1dpDsLRJcZzOp0y6OZbKtClF2TknyQs6R7OfWdhWMAL/iAiQ8hh3P/AHYzbokQRrIF0i6Z9D8c/GVHlj6oJs8PbdrWtGmaWjWxM333Kc4PYmFFZjBhqcvq0W2bEAtrudodIaJ/lW6xIAsBAADQOAEABHrj0BNqR8p6F4PEUMT8Ise0uNOqWudlDhSc7MJg5pNRnkQSvsBxK+Rf2Z4R37bWcSTkzNF57VUif/zhfT3PQq2dLZRtytIZzJ9Fmdp4pjYDnNbOkuAm40nVOdo1JLRwn3SLaeGY+M7GOj7zQ73Flkyv7uzTjX2jHZGLaXuymbMba/3iq9i4eqca6cXXc0dbIQMrw6Q4Ro0NOUWG+0LPjo9h3H+DTHKR7KbOjlJh/d/EYTvZVqtO/g66CnH+TnGWkfVDjguXzZuxaxHVxGMjd/zDvmuXV/6iXBH0n9hbvk33ucfSVVhME3L2W2c4XEmzjxXtGg7OXOeO4AOMePzsoVdpU6JIqVGs6xMWJMgbtReVoV07M/8AsH0aQGgAvuEJVjbOPMoOr0vwtJxcar3u+6AfQQAPErH7Y6cVKtSaf7tmaY1cf5jwtoPVUU0odlIYpyej6FTIymdIvrGqrw7gcMC02ycRECRwnUJRS6U0commXb7hnzKk/peyIFNwERAc0W8BZJ5EnYHCXwaeLaqFJvXf/SfSPksv/fH/AOs+NQ/IIfF9M35HBrA07nBxJHfBFyktfP8A2DxyNZiqR3C+cEe3zUatQt1cwcyvnT9rVH9p7jzJKUdItuvo0s7YJzAXuLz9FNPk0kO8TXbZ9Wx2Mp/BHXZMjeOEaJE7bbaVKoWOGfIcggwXSIn38F8i/v8A1d7WT/VHlKFr9MKzhByAdw8eK1tTl6BFRXs+n4H+0RrX/vabzqJY8EDQWa4SBbiVqcD03wdTSs1p+68FrvMiPIr8/YPaznVOsREHcEzNRRt432alghkVo+vbV2xQqVCWVaZn8TeA4lKdnYhrn1wHAxVBsQbGjTE27wR4L5hVcFrv7PKY+HWdv+I1vgGSLc3Fdy5OxpYFCN2bBqZ7PpkvaAYM6xMeaWBM9n1Ie0yBffomir6Zmloc4vAOyGajzYfdA1HAKdbZognM8wDq9/DhmhD4naYLSM7fAE7+5Qr7aBBAJMgjQD3K0+PEv8mZKTEtUWP63oY6omoNT3R6goZ2qytGkYVv4Q/mHzSVwv4/NOap/dD+YfNKHUrpcg+PRiMbsYvZReajg+tXAAA7AL3vDgeLWNnmqX7GBxL6VXFYhzW02PzAkuLnEgggZoFlq8bsLNXo5QA1jKjyT1gXHJTa0AmJymodLIavUbhX1arxmzimNGg9QOsLAAHNpG477p7ajZy7dIo6A7dw9BtJ1d7g40mhhyucPiOc+ZygunLVa0W+0Vt27boVW5qdVjtDY3ubWN/9l8x2ftSi1uHY7MPh5TmEEE0/hBpkf4Wi09Ci0sa6kYIYIsCwt1AItOpIgiJPEhdzUl0dLFKL+5FPQHDNbiMWQ4EF7CCCCCHfGqAgzez2raGlwP68FgOiFIs+I0hpyiiy03LKDRN+MhaYV+Y9EfKkL42yzHM62o04pRjxG9EYiqSdT5oKqsOWak3RqhCkdhdRw/NXtPXPJD4Y6/rcraGrlNDMOp4ggRK5QAXKnKXyJxj8FXSTptiqWJysqNDCxpymm0gXIJkiZssxidqVHPc4uJLjLvH9eyddNtnhzBVE5mTMb26kek+CymDxAtJWrK232dghBxtI96wsSSNxP61QWPxxYRAHfN04cZSTaWHnRTi7fZqiki3D9Iqg3+CfbM2yKkA2Pv8AmsI18FGYXEltxz8t6pKCKPGpo+gFyg/snkUu2TtYVRezhr9QmdMhZ6owyi4umC0qtkg6b1/3LRxqD0a5Nab4Jb90keSz/TeuPhsEic8x3Bpv6qmFf6iJZPxMpmK9JKHNdd+0L1aMdoY7K/ieHzWkay3gs5sEk1IaxzyQYA/UBaNuAxhuKUc3N+ZWHOrkej9POMYdg1en+oWt6F7RZTpQSesfAQXD6JHS2NiDOenr+JmnmiNjYJzAG1AWkE2kaEmNCoN0iuVxkuj6JhqrX3a4Hxv5I7NAk2HE2HmVhMVtF1ClUqNIaWsMExqeqBffJCJwGzWVmMrVAHve1rnE3l2UT3DwTqdRsy8LdGlr7ew7O1WpzwDg4+TZKCrdLKI7Iq1P5KTvd0BVUsDTZowDwCJDAN3oleR+kN40e4Tb2cEmlVZcRmDZOt4BMeasO1xPZPp7KoQvCwcEPIzvGhjU2mws1i/ApT8VxvmPhayuqNtoqabT+vySzm5MeEFFF/xOayHT3DvI+IINNoGZskHWBHn6FbfBhoMVGjKdHA3afxNm4PEXCA6WVsOzDViQ1wyEAXu42aPMz4K0cfttCwyuM6ij43iKzmukEEd+m7yWm6O7arlhGWmKbRALi4Fx4CCdJ1iAsyyj8R4aN5F7b959Vp2QwloIDWgAAxoN8m1zx4lS+omoqkuz03G33on/AHmxGFNT/lg7M7NIc5zR1GMA6o/BvjVNNhdLKldhNRjWHNDQ3NcQCScxMXIS6tUOWe6xkR4Egk+Cq/bi0bz46mePCyzLO3GuPYkvp09M2Ta06n6rzJOnsslhdovzEHU/O6e4XEHimStWzHK4PimMMPYqygLmf1qqjWtK8/bRvaUNBXYxFQLkr/bPxDyd9Fy7kdxHOPAe0t4r5ltPAPw1QAzldMGbDu/Jb12NgSUtxlcVWlj2Nc06j6Hce9bHP5IY24PozuFrAjtlx4LsW5Uvw76T/h5S8fYO/L+LgRvRA6N1apmo8MHBtz5m3ok49mvyJIzGNIzWOqjQq3Wzo9FKDdQCeLjJ9UPR6KUG1Mxe5w+7FvEjVW8kKo6Gdp9oTbMZVNQGk0mDc7o3gnktzSwp4+iqpYpjBDW2HILn7WO4ALPKSZPJkeR2czY0Ek9YkzwUq2x6T4FSkwxpmaDHJC1NrPO+OQR+FrU30Mxa74mhc6q7KLxmDQAAOcpXNLtuiag30kQbsjDM0p0m/wBLR8l47FUW6AeDUJtTCNpkRXo1S68U3FxA7zlA9UDXoOaBLSJmLaxYpuM26FfGO+hm7bIHZb5/QId+2HnQgch9UvFM8F78F3cPVMvp8j9C+WCCH4t7tXHzUsEesgnYd3E+YHsERg2uadx5i/nqn/TSB54nnSfaQp4cs+1VeBH4G9Z3rlHitD0XxPxMMw/dGXy0WQ6VbOqVhTdTaXFsgtGsG8i99NNbrQf2fMIoODjDs3YMhzRocwOh0808sdYuwRnczTwulcQvCFmNB60LwlSLrKvIUQEnaKt/ZMKx1PvVraI+G/XsE+QRjG2CTpGcfjDJvoYWU6Y7UJLaQO7MfYD3W0GzmydZnilu0eiFKq7MS4OiLOtAnuRh9srY2KaUrZj+j+DyzUdabN+Z/XejqmLIsYiZA1tuB+iPxmwMRMNZ1YAsWhoA0N3CI1sEK/otiS8E5MttXt3XuAoSTnJykb1lglslUxByAwJMeBndKpqNBEgCTxm3O/EFEHo7XnWnB16w8lY3YNQBo6kA36w8ed1JY6Olmil0yOzsITc6m55p1hxdRo4ctEfMKVWoWAlrS50WAjVX2ec37O2liYim3tO9G7z8lfRpw0BKtmU3AufVBzuPOBuFk5pPae/kulQY9soLVyK+IPuhcs9Gmweu0xfcqQmWKZZLnth3gD7rY10YrIz1h4j0n5KurWOklSrgwC2JDgb7xvVRpEnQDxP0StWg2RJUZV7cPxPlZWtoN4IJBsXVK4EAkCTAki5Ogko6lsao7gFTjsCyq0seAR6g8RwKB6L9LnUQBWDn0Zytqi7mAEgB/wB4QAY77LVghjl+RDLKa/Ees6NmRmlzZ60EAgdwNjykIOttnDUhUptecrbdh4M/aG/QyNdy19Wt8SmDS64cLFpseR3ctVg+lGwmU3S/IwndNySZ3wr5/pscoUl/wQxZ8indgmxNrtp12k0nPa4RDgWy2ZkHXdwWrfTbVcXCANB3AaBYfBY2jRcCXE8m7uboCLq/2gNH8KgCeLnT6NHzVMKWONIOeWTNPnPZrDgAoVMCIvAHEmFiK3S3G1eycgP3Whvrd3qhXbKr1TNV7j/MSfclNLNFexY4JM1GN2jh6etRpPBvW/0ylbulbZilTe8nSbSdBGp1S/EdH2spPcSSWtJ8QE32Ls5opU3R9hp75PW9ys8s6q0Xjh7pgGK6SYwTFIU/6Z9XW9Ex6K7drZy+vUqOYGw0QIJNiIFgW38kyOEDt0z4+YKj0U2CxzKge4gNxFRrYt1WxvI4lwjuU3mcotDxhGMuzWYbEh7ZaQQpFy9w+zGM7Ijvkk+qmcOVmZXmiqV453co1HtaYLgCeJhc4oDHrn21RNE/u6n8jvZBOqgIrDOLmuaBq0jTuT49iT0LDVlVVcQdFWJ13/nvVYfLlzEQTHVVbgrGO6viqy5Skuyi0VFqqc1XkquoloNlJCg5qscFGQuoJUSUdg2kjghQUY2oAOKEh47LDTC5VftJ4L1IUsZ4lktPHcklc9YcvmnDXwCSNATqsvU2gLl5iDIMGIOo8F6GRKlRgi+wxz7hWEpHiekdNtgHOMSLQO65+iGd0nqOtTpDxJJ8hCkscmUckjSLqlQNEuIA7zHuszGMq/eaDwGUedlZT6H1HXqPvzkoqCW2LyD8X0joMPbzfygn10WY2Tt4MpOoinnGd562mVx0IjVPqfRem3WSe9V0dntpYoANGWrSJ0mH0yL34td6K0VGqFd2ZuntvFUZptdUpse4Q0Oe0XNtDfgrmbNqOcczjYkHdLhrfUxz1TLptQy06dUasePmR6hP8Ps1r6TIP2W34kiTPMknxVpSbiqJJU3ZlRsEC+p77+6l8EN3LSnB5TEX81N2wn1Ps5Tx09Cl4Sq2y2PNGLpoQYaoW9ny3Jxg6rXW0PA/LiisN0PvL6n+UT6u+ia4fYNFv2Mx4uM+mnooSSZeeWHoS4vCh1N7SYzNc3zaQFVsnEinRptfGdrA0wcw6oiRpuAWixmyWPF2juI1CQYjYj2GdW8d8d43JErVIlGUX2w2htZhBJMGCdwmOB3ovZWFy0WcSM7v5n9czxu43SZmCbHWvaPAojZOOLWhh7TOqRxiwcO4iCrLHSJynG+jTUsVl3+Cl+3cZjz8gAgaGMa7WxRIZF9UrimFMVY74buwHd86eqrpvc0dVxHcdE4rUWv1F+OhS/EbOc3Trdx18t6jLHI1QnDRZh9tAWcyPxCS3y1TvAY9puHA8v1ZZRrjuHnommz9jscQ74hDtYb1T56nwRipRd0LlcNWX7VqMFYAWztLu6QYMe/mgqjBYxe4Ru1Ngio4Ozua8aGZ00sfqhMSwtgHWbxobahNJ32Z4noNh+t6qcFYdBy+SgVnZdECoFTKguCQcoFWuCjlXHEaYuiYG4TzVIMLw1SkkykEXGp3+65U34FcksoGP2xSa1wzTYjqtJ17ylOHwlOu/K7NefHu7kPiMIKb3Dv4bty9YN4816EpxMyxNoYU+iuGpagafadJRDcVQp2bHJrfnZKBSvJlSbSnQKTk2N4kvyYXiNsfcYOZM+gQVTaNU/ajkAETSwOYgaI2nsVg1JPt6JaYeWNaFGGxBaesSQdd553RFHDOfUFRzCA1pawS13aILnEtMCzWiOab0sK1ujQPfzUyOA8JVoPiQySUu0IOkOyfjYd7dCBmA4loJAXdFXh+EpuBPZi5sC3qkDukeqb1JnhxWX6G1AMORwrVI5dX81o/aZ3s1NFwF5go2hXB5pC7FcB5/kuFcneRyU3QLNA+oB2iG8yhMTthjBIl/LTzKVAA71zqaSjlLs8xPSR7uwAwd9z9PRBtxb3XLyeZkfQIl2BcYgDnuVlLYx1e6e4fU/RTbPQg8bjoppVWm0ieCJbIT7ZuCoiA1gDvxXd4E/JW4rYYfMQ13p4j6IqRknFX9pnwZRFDFOb3jgvMRgHUzDgR7HkVABPZO6LMVtZ47LI75n0CCO03O7ZPPd5IqVW7Bh3ZBB4xbxXc+Jog1NU1/Z1OqYmQeX0XftYGhM8lKnscauKJZhA3sjxKEvquukd+mV7KKG2a40ALfxfXclW08TVc8PLyS0yGgQzkRvTk0C7cTzsPqqq2EAHWPgFm8rbtlliiukUDb1HKMzw05btMyI10Co/vNQ+86OORyFx2xWVPsXiO9Cu2GBqjzh7D43QVW6XURoKjuQA9yqB0vH/af/mb9FX/AMJG4eK8/wCFCflvXeTH8HeOR67pYT2aXm4/IKjEbfxDoyBjTOkSY8SjG7IG+G932kRTwQboMveblDzxWkMsRLZfxDTBqOJcbkn2CYC36uhKT40896JbS3uss7lfZVRo8NVcvfiN4FchYQjbuGsHttFjySplXn7LTV6QLSDvWXqUi0kcCtpmTdUEVadg4eN5UxGuiqoY4EQeXeeXLVUUa9y0jQqmPt0Z80W1YY7FDRslNsDiw5svcGxY2vzASqnS3/7oiiJWtfT3tmZTa0MKmPp7g5/oEPU2o7cA3lr5qltAnQIHF4wscW5YIMGTPtqEeOKI8VPJ0izFBzget1iDBN/RA7L2YKNMMBmJJMRJNzZQqYlztSfCy9w9ctsdPZSyTT0aP0kquw3Ko5gpNbKkKCz8mIsSW2WYdrHG9ju7/FMW0QBYBLG0kdhas2c6OBt6odjpRWkGBki6rNESIuVLM1o60meGi9OPJ7LY7za3clsok3orNBxvmi8a+xTOhtJrAA509+/80rc5x1Pl9VKlhr/qUnL4G8d7GdfaDHCDDhwif9ksdgcxJAyt3Am6OpUI7lcAB3p1fyLwivQCzAtG4uKn8KNSByRLzxsqHP4eqnKiiIxwHiVTUPj7eam6/wCarJ8VJlKK7nSyrcwcz3fVWvPHyC8awnSw/W9KEHe3w5aqkUeDSf1v4I8UwO8+n5rx/eYHAa+SVhAHYbifBv1UTTj8I9UU5/AR371SaSDQQVz+A8TqoDDk3Nu9Eu7lB1InU2/W5LQxFjg3s371LITqV6xsaDx3qwNROK8o4frzXitkDeuRoWxuWE2ny1SnbWDyw8DudOvcU9+IB3+iGr1S8FpED3XoUZDL02uceq068EeMAXR2WkeJjgY3okOJvB4HhPirmPa1cugPs8ODteTysrQcggACwBO+W7+6SoiuXGGhG0qcagSO6e66qpSlszyglorp9YTrvMi/hwHfvQ+0dmtqi3bGhve3ZPOPDxRVR0wAIAEeHBWeN0yiwxuLtGLqMIJBEEWI4FeLQ7U2eKgztgO3ybO/NJqOEe/stJ79B6pJdHpQmpKzsLiIsdPb8kxi0/NRpbD+87wH1KYUcC1os35lSc16J5MabtATWl2gJ9vMq+ng7XPl9Ue2lwCsFEDVTc2KscUCMw44aK1uHPDzRIMaAD3US7xUxyDaI335aK9rgOAVRZx/NSY3gEUBluYc146ovI4nyUTU4KgpxaqqjgNLqRXhwxPdzU5Doozb/wDZSa0nl5BWBgBtcr1w4nwSBsqDAO/28l4WcT4K0u4WVZpiZ3oBIOfwCgWqT6ihlJ/VkA0VVH8FXkJ109ERkA7/AGUHFKEpyj9fIKJpojJGqg6od2nquo4qDQNVXUcSrW05U/hgfq6FWGwXIVyIXI8QWM2tVtNg3rly9AyAOOpQ6RYO158VR8Mc1y5VgkTkW0XIoYkBcuT2IVvxBOglSpYd51MLxcs7m26LqCSLxhI7+am2gvFylIoiYoqUherlNhIkroJ+v5rlyITw0+K7L4Lly6jrPLc12dcuRRxwauJhcuRAc0mbKT++5Xq5IwlTnHkoLlyRjkC9QIJXLkpx58IDW54DTxXjnTb20XLlzORWwcZ57l64gaa8Vy5ccV/BJMkqwNjTzXLlx1kSFDKuXInEci5cuS2cf//Z"/>
          <p:cNvSpPr>
            <a:spLocks noChangeAspect="1" noChangeArrowheads="1"/>
          </p:cNvSpPr>
          <p:nvPr/>
        </p:nvSpPr>
        <p:spPr bwMode="auto">
          <a:xfrm>
            <a:off x="228600" y="-5334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www.leap-va.org/sites/default/files/09081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2819400" cy="21145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19600" y="35052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Children can get hurt.</a:t>
            </a:r>
            <a:endParaRPr lang="en-US" sz="3000" dirty="0"/>
          </a:p>
        </p:txBody>
      </p:sp>
      <p:sp>
        <p:nvSpPr>
          <p:cNvPr id="1044" name="AutoShape 20" descr="data:image/jpeg;base64,/9j/4AAQSkZJRgABAQAAAQABAAD/2wCEAAkGBhQSEBUUEhQUFBQUGBYUFRYVFRYWFBgUFRUVFRQYFBgYHCYeFxkkGhUUHy8gIycpLCwsFR4xNTAqNSYrLCkBCQoKDgwOFw8PFykfHxwpLCksKikpKSksKSwpLCkpKSkpKSkpKSkpLCkpKSwpLCkpKSkpKSksKSkpKSwpLCkpKf/AABEIAOEA4QMBIgACEQEDEQH/xAAbAAABBQEBAAAAAAAAAAAAAAAAAQIEBQYDB//EAEMQAAEDAgMEBQkGBQMEAwAAAAEAAgMEEQUSITFBUWEGE3GBkQciMkJSobHB8BRTYnKS0RUzgqLhI5PxFiRD0hdEY//EABoBAQADAQEBAAAAAAAAAAAAAAABAgMEBQb/xAAjEQEBAAICAgIDAQEBAAAAAAAAAQIRAyESMRNBBFFhMiIU/9oADAMBAAIRAxEAPwD0lCWyCuV2EShIlCByUJAlQKlSJUQEIQgVKqTH+kzKZpGhfbZfQdv7LGxeUYvdlEpv+FtwO9Rtbxr01C8tn6YVbHXa9zmccoy+8Kyw3ymOBAqIwWk2LmaEf0nankeFegoUTD8UinbmieHDfbaO0blLVlQlSJUAhCEAhCEAhCFKAgIQgVCEIgIQhBHSJUWULG2SgJUKEwoQgIQ2VKEiVFQqTpX0jFJDcWMj7iMfFx5C471dPeACSbAAkk7gNSV49jWM/a6l0nqA5WD8LdmnPb3quV6aYTdPpMIdU3fOS7NrlJOt9ufj2cgpP/TAH8tjnfkAa3xPyurXCT5oWhpWjerY4xrvTIuwh4iyPblHAOBJ7dVm67Bp2NcSwtjANieWq9fhgaNQB4BUXS4Plj6iIedIbE7g3eSrXFEy+mD6I426GdrgTY7ddovqD3fBe1wTB7Q4bHAEdhC8oh6OiJ5A1DRlBO8jafFejdGq3rKdp9klh/pWc9q8k+1qhCFdkVCRKgEIQgEIQgEIQEQVCEIBCEKRHugFIlChJUiEIFS3TUqhJUqRKEQxvlHxsxwGFhsXtu88GXtbv+A5rF4Pho6oOcrryjt/7pjb/wAxgbbx2qZhuGtdCBroPgq+66MZrGV0wwFoHm6fmF/BW0NY07FhsQhrI52dUwSNJN7Ai20NzG+m6/0FqaOB+YBw1t87Ba+NhuW6X8Mui5Ei5O8qFJKWmwK6tqgRYgg8/kU2jSJWsAaTbZf91O6DMIgdwL7+4X+IWfxzEMsbxfUjKO8gfNbHo5SZKZg4+d+rX4WWf2rnelmhCLKzEIuhCJF0qRCBUJEIFQEIQKkQhEC6VIlQRkJoKVQk5KE1LdSFSpt0t1AVCRQa/HYYB/qyNb4n4KdbGM6b0TvtrJC05clg63m6akX4gj3qwwC2xcMe6d0k8boY5CXnUEtIbpqdTyuqbDukkURu6QW5XPvAsomNldGOUuPdbjEAyNuYgX0FzbaueGVIcwvGU8wQduyx3qgb0vpJx1bng63yvBabjYRfQqRT9HmsDfssjo2h1zHoYyDqRaxIHIKcrZVsZjZ2jdMMPnLWOpSA4G7gTbMO1csLE1iyXU6AkCzSQAS5nAcuWm1bJrGltjuVdXVDY2udwBPHZwV7eorJ7ZnFgHVMUY1JewO/UCb+4r09rrWG75bF5/0cw18k7ZHR2aDmLtry7b52vmgHSwVl0zx+WmoibtFQ5tiY8xa02NyzNrs4rThnVtc3P/qSNf1iXMvJPJ90lxB9RHER10DvPlkcSTGCNzzaxuPR13r1oLe60557c0iVIuF0lQkSoBCEIBCEIFQhCICEIQQwnJqUKFjrpMyQlNJQ0fmRmXMuXOScDaQEEhztCvLfKVisQsy+aVubO1ovkDdridljttffrZbHpTjz4KZz4WOe9xDGWFw0u0Dj8hvJCytF0empCZLdaZG/6xIufO9JrgdSNTc7/C3T+PjbuMeXc7ec0bM7swH+m3bYkZjwzaEnsstXhmE00ljkFj49hJ1U7EeiQnjJpCGOA/kO0H9BPo9h05hY2GulpZS17XMcDZzHgg+B2KvLhnjf+m/Dnhrqt4Oh1KQf+3BA3guB8bqBXzT4a5jo3PfSyOykPOcxuOwX22/Y77KXgXTOIixeG8Q7Q/5TOkmPwSQvjzNLX2vqLaG6y3+3TZvHUaykr3OYHCxBAIINwbjaCplGMzruLQ3iSL35BYfydOdM0xlzjHGdHWIzB2oy323+R4hemUEbGaNBB57+1aYcc92sOTkuuo7QSwsbZrm2HMeO1UOLYayqlGZ4DBuuFoZ9dEU8Y4BTeb6sYfH97Z/o51dNV1FOCA1wZPEbjVpbkeL8Q5o/UtTHUNOgcD2ELNdLmdUYKto1p5AH23wykMeD2HKR2LRBo3AdoS8vXpHh2chCFg0CEIUgQhCASpEBQFQhClAQhCCMhLZCLGlMcuhXKQqEo1ZVhjbnU7hxO5V7R1hu7XmToqPpZM4SZgSACGi2zYSe/wDZQD0tmp4xaEuab3dfQAXLidDuuU6l7a8ePlNxr5jlHm7CRcH4hSnf6QEj9Wn+Z+AH0XflHrcjfcs1guLmcxyu82N1g1psS6ziLngND4LZRTAkt4XHw/dd/wCNh7ycn5efrFwq8Hjeb2s7c4aFU2N9Eo6pmSobntoyVthIzsO8cjopj55aR1gx01O4+bkF5Ij7NvXZwO0bOCZL0ncSWx0sznfjaI2+Op9wXbcdzTgl1dx57VeR2ZtzHMx43Cxa63MHT3qNB0H6k3nOrQXBptrlBOzevQcQo6yZmr2RDaWMv73bSvOsfppo5mseSb+tyGp+HvXLn+Lj7jsw/Ky9Nphda4VFiWXc1tstslmgaDmtOyQH0ddlyvFoMR6p9tpPu533nUrRnp7LDAGU8ZnIJDiASGiwPnW2mxC48sPGuuZzOd+3p7JNx27uYUmIaLCYR5RaWoDAZRHJazmyeZY79TpbvWxoa5rxYOa7gWkEHvCplu1TX6GN0HX00sX3jHNHba7feAe5cOi2IddRwvPpFga7k9nmuv3hWbnW325nT4rPYPUsgqJoc7QyRxniOYWGf+Yy99CHC9uaqho0JGuulUAQhCAQhCAQhAQKhCEAhIhEI5KY56R71DlmSrSJRmXCefRRHVCoMaxzbGzadHHhxAVdrzHahxOpkllda723P0ApIxMfZJorWeY5GtB2klpAtzUrBY8pVrXQBxj81t+sZrbX0leS5VruY460h9BYWy4XCGnzyCQT7cUriB8u9XlNUls7t1jr3hp/dZPBnfYqypo33DS77XS7dWn02NG0nKCLD2CrqmrsziXNlJcSbNikuddL3AA0svZx/wA9PGy7t20/28FdGVN9yqYJH+pBbnI4D3DMVIAqDvhb+t3v0Uq9LLPyWQ6X4fmLbDU52g8zG4js9H3rRNil3uYewFQcdu2IvPqFrvBwv7lP8PVePSUZNw4WIOnIrlhGLSU0hax2UucLg68rjut4LeYtgGaQlYnGMLzODw0kxEF5G5oIFz3kBcnJjqXbr48u+mow3DYZ7iaJkl/aGo7CNQreLoJSW8wSMHBsrrd2a9uwKiwyS1tVpKeoNtq4f89O+4zLs+g8mtC++dsryPamfa3cQrA+TPD8pAp2g+1mcXDxK7dHpyZbfhPyWiVd2scpJVbgWAspGFkbnFpN7EkgfludFZoQoQEIQiAhCEAgIQECoQhAWQhCgVM8qrp51SzdMG743+IVdUdL2ew/3Klzjb46ua2tysceAJWSglu652parpWxwIyvF9NyjQuVZdtccdNXQblYyHWP87SqDD6rirT7YAWkmwbdx7AF04e4z5PR3TDBvtkbHMc2KohJdFIXBtnA7Ln1TYdh14qN0Tx8VGaGZxhqotJIy7R1vWZfQjlrt0uNVfMxmlMbc5YQRfUA8zfQ81nukmFUNU0dW7q5mfy5I43XB3B4A85vw2jn68l1t5Fs3prY4iP/ACtPgpMZaNr2lYLo50iYHinrYRHUbGOEbQyYcW3aLOP1bYtiKCM/+EjusVaaqlWYynYQomJUAkiew6h7S3suLX+C4swdu4SD+vTwIUxkFva/t+QUivmpuNlVYbgkRqZwRmbLGWu4DMRfx5cFoZor73Dub+yiOpyHNdme7KQbXBvy2ArHmx8sa14stViqzA5KZ2VwJb6j9xG69tjuIXWnqrDVejFgcLEAg7QRcd4UePBIAbiJgPZ++i8m5fT08ctRX9GKM2MjtMws2+mm8/BXyEKNqW7oSpEIgqEiECoQhAIRdCIKhCFAEIQg8FmqzxUCarKWbN7J8Cq2eQ8CsMca77lDpqkqww3GRbLIbW0B3W3AqhllXMSrWYsfNu241G0ekD2G5XfDMXM7nt1ADbg310IHzWDilWg6MVFqho9q7fEfvZXwtmURn3jXpGBumFsskbm8Ddrh8itEyCXaJBruIv3X3rJ09KDqCWnir6iqHZNTqF7OF6eRlC450ZFZF1c+Vw2tcBZ7HcWHcfcd91nqbGanDXthrnGSnJyxVQBNtwbMNoOluOnrbtbFiHFdpmRzMLHta9jhZzXC4I4EFWsV26wPzNDmvDmuFwW2II4gjQhd2g8VhJMGqcNJkos09LcufSuJL2DeYTtPx02O0WlwDpFDWR54XXt6TDo9p4OHz2FNoq3JXKSEHcuoCTIVF9EY+eoAe69wbneeKUVY9p36im4zBaoeBvN/GxUcU7j6p8Cvnc9zKx7+ElxlTRXfjd+op4xA/eP/AF/5UJtE8+qUpo3j1T71XdTqLAYk771/iE9uJv8AvXe4/JVOzb/lc3K3kjwXzcTk+8P6QujcUk+8/tWdS3TzPCNKcTk9tn6U4YpJ7Ufgs0HHiUvWnifFT5xX42nGJyf/AJ+JT24nJ7LP1FZYTHifFOE7uJU+cR8bVjEn/djuePmE8Yk77p3c5p+ayoq3cSntr38Vbzit42o/iR+6f/b+6VZj+JP+ghPKI+JTSsaeChy0bTuClSNXLqz/AMrW1nFbJhbT6o8AuRwePe0eAVsW8U2wWaysjwaPblb4KRBhzGOBDQCDcGwUvPwShxUy6FjTSbtqsaOcNdZ1wD4X2j65qmjcNpKsoKUuHm9Z32t717HHdyV52c1VtGxr/Qe0ngTYjuQ+B7dg8FyfhDHNBkGo9a9j4qukoyDaGaVo/MXDwcVpcpj7UxxuXUXtNWO2FpVD0g6NP6z7VRgw1TdSB6Ew3tkGzMeO/fxUiCKQelO93cwfAXVlT172euT+bVZXnwrX4M/px6LdKmVbCCDHPH5ssTtHNdqNh1tp9bTdGpde2Q+Lffqsb0jwvrpmVMGSOpjtmLheKVnsyi3K1+HcRscMrGvjbcNY+3nMuDldvAOwhWx5ccvtnlxZY/SLWUxBJI271wAV5LFcWKp3ssSDuXDz8fjdu/g5PKa/RGtShiVq59dZ1lhI3pJ6NrhqFVy4Ob+aRbmrGrrRcNG069w1/Zd26hVuEqd2Kb+DScG+KZ/CJPZ94Wha8jmE9hvvUzhwZ3lzjNfwyT2feEhw+T2T3WK1XVpOqCn4MVfnyZQ0MnsO8EgpX+y7wK1giXKZ7W9vAbVW8GM+1pz5X6ZgwO9l3gUuQ8D4FX/2vbewtz3KU1iicMvqrXlyx9xk8p5+BSrWdXzKRT/5/wCq/wDo/jHnDjwTv4Y7cFpRTgpfs4W3xxh51lXYWVxkoy3atiKcclyloAVF40+bGOa3n/lNLAtDV4AHbCQVU1mEPj11IWV47GkzlNojY/utRQyX7ljGVYBCuaitMdLdu15Lb8AB/wAru/Hz1hd/Tm5cPLKa+z8WxrO/I0+a07t533XOGZZ6GaxVhBVLky5Lnd13Y8cwmot+vXD7bcqMZ9FXwz69hWdyaSRpoV1DuCrG1egU2GfRRteRbUmJluh1H1sTq2YFwI3hV8RXbJcLX5MrjqsLxYzLcD57KkxbGAw3upNbFIDZrS6+wj5ncqqs6P1APWZWvI2Aa27L71XVvqJ8scb2hYNi5lkL3HbsH4dy2FLUrzqOfqpSHNMZJvlcLa7wL/Wq0tDiwTG69r5avpr4n3Ty3xVPS4gOKmtrFp0xsSxO4cwn/a+R9yiCpBXVpBHem6rcZfcK6qcTpoPemiIAXTnBcJ5bKL/VsZr05QUwlmub+aNxsLki2b3q5yquw4auI2bPmVNLjuBVsJqMeXK3J0QudzwQtGTjfRNB5JwKFKCNvdK13NJdIWfWxA9NewEWNilaUt0GcxvouH6xENdw2ArM1cs0MYjqGFrQTlk2tsbbbbLEA+K9IJXKaEOFiLg6Wskmk7eWQVrXbCPEKUyZaLFPJ/BIczc0buLDbU8lQ1PQisi/lPZMODvMcufLjv07MebGzsjazcuRm10UOWCpZ6dNKObRnHu3KBLjjGnzrtI3OaQfeFnca1mWP7aaGr2K3gql5xJ0rY06a9iv8LxoPaHNNwfEcjzVfGztaZy9bbWnqFYRTLM01cCrKmq7q8VsXrV1a7ioENSFLbICtJbPTHLGX2Wpo4pRZ7GuH4mh3x2Kql6GU17tD4+THHL4G4VsdBdcX1WUXJV/L9s/Cz1VR/0m5voTn+pgPZqCPgmHA6pp810bh2kHwIVxHizdlvBSDVsAzE25lR/wb5Iz8lPUt2xE/lc0/O6ZHjD43NEjHsB3uaQLrSwVrXi7Tp2FdXW3i/ddPCX1U/JlPcVsdc12t1zzGV1m7BtO4KxNDEfUb4WUHFsbpaJl5ZGR7w0avPY0anttZTOOpvNNdLWNoa0AbtFyrsUjhbmme1g3XOp/KNrjyAWPb0lr60WoacU8R/8AsVG0jixtrHuDlNw7yexNd1tXI+rl3mQnq+5l9R26LSdObaZ/8g0f3jv9t/7IVj/B6f7iH/aj/wDVCnodSEZiAn5bJO9QGCTxS5wlOoSOYEAwp91yawJ5YEBZIClvZKPrtUoBelQG80qDmWqJVYRFJo+NrhzaFOugNRLH4p5M6aT0G9WeLePYs1UeTepp7vgc2QezqCRwtsXqwagN5KtxlWxyseQirfFpNG+F34mnLzs7ZZTabFuBB7DdenuiB2gHuGxVFf0OpJNXQMB1F2DI7Xmy2qyvF+m85/3GagxvirGnx1vFJJ5O4fUkqGdjw4dnnA/RUF/k7k9SrcNfWiafgQo8Mot82N9xbyY4NBdQcaxUZW5TvJPhoqKt6E17DdkkUo3AjIbfD3qhxWpnpzaohezn6TO5wVLjktM8Gtw3EiXarv0kne9jBH6QdcAmwIsb37isxg2JtfZzTfjxC0PWdbc5RIxu0NJztPEW1t2Kn8bTVu40OBVEhjAezIGC+1pB05FRsQ8plIw5IesqpdgZA0u8XbPC6fgdPmYWsdnYdzhYgcHOG3wurehw9sIyxRRRDhG0N+A171txenN+TZcumZe/Fq3YI8PiO93n1BHZu/tPNT8F8n9LA7rH5qmbaZZ/PN+IadB33K0JDt5Cc2Hmt9uU/reCM5TQeCc15soCXKE/re1IpQ55k0klOttQXKEmhhunZUoSEqQBlr709NBQgcEBI3XknIEsjYlSFyBUx1gkzJ2YblAduSOHBDXaJyDk+4TchXW4ShyBuxOcQkJTXHuQNLSolbQslaWStDmncVMz6Ln1oO1Np088xXyZmN3WUbgD7B2EcL/ujCaZ8ZImjlieCAHMF2uvx2g+5eiAp7Rx2LPLjlbYc2WDhh1PlbvzHUkix5dikPCcHJS260k1NMsr5XdMH19bl0DkgYEXRU5oQSmuehrroEQumVKgi7lzehCDqNyc7Z3j5IQgH7u9NO1CEDvr4pyRCAemy7O9KhAzcnM2fXFKhA8JzkqEHJuxPahCBHfJcnoQgYuQQhQl0YuzEqFIE8IQpQV2xcT8yhCgDtg7UsSVCDqhCEH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http://www.chicagolandrealestateforum.com/wp-content/uploads/2011/09/baby_safe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14800"/>
            <a:ext cx="2438400" cy="2438400"/>
          </a:xfrm>
          <a:prstGeom prst="rect">
            <a:avLst/>
          </a:prstGeom>
          <a:noFill/>
        </p:spPr>
      </p:pic>
      <p:pic>
        <p:nvPicPr>
          <p:cNvPr id="12" name="Picture 11" descr="ra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143000"/>
            <a:ext cx="2876550" cy="1590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2004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Mold can make you sick.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5359400" cy="531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Having a clean home feels good!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386" name="AutoShape 2" descr="data:image/jpeg;base64,/9j/4AAQSkZJRgABAQAAAQABAAD/2wCEAAkGBhQSERUUExQUFBUWFBcXFxgYFhcYFRcUFxQVFBcXFhcXGyYeFxojGhUUHy8gIycpLCwsFR4xNTAqNSYrLCkBCQoKDgwOGg8PGiwkHyQpLCwsKSwsLCwsLCwpLCwsLCwsLCwsLCksKSwpLCksLCwsLCwsKSwsLCwpLCwsLCwpLP/AABEIALgBEwMBIgACEQEDEQH/xAAcAAACAwEBAQEAAAAAAAAAAAAEBQIDBgABBwj/xABEEAABAwIDBAgDBQUGBgMAAAABAAIRAyEEEjEFQVFxBiIyYYGRobETwdFCUmLh8BQjM3KCBxZzkrLxFSRDU6LCNGOj/8QAGQEAAwEBAQAAAAAAAAAAAAAAAQIDBAAF/8QAKxEAAgICAgIBAwQBBQAAAAAAAAECEQMxEiETQVEEIjIUQmGB8SNxkbHw/9oADAMBAAIRAxEAPwDWbVpsc6aGcAOJbwm0j+X57kLTwzC9pNMNLXtMh9g6ZPVJsqcZUNOnVptMfDqy2CJaHmBbwm9ush6G2yG5H63uWtL9OqeBjdN1lk7fJHH0XHtlgPP1CVOpzTeOLHeycPdmosdxDT5tn5pfh26jn7JnsqtGN/Y2kBxYBFsucRB3kze5ifwojDYbqtlrQW5jEkxMO3CPOyHxNUw2nlcQ1riYi7S8wbD7JBR+IcQCc5bJbFyP+mwgGN03jmlkTCsDXBDgYFjoXGYFpj+pTqY2LtkaXnS26boPZD8rpIJ4nUDqmCY43V+LwNQAOglpG42Ft4WaTuLQEX0cYSb6ndBuZPmpYWk39oY8CDpPW+6RFzb8kLQrWgmI6t3RexEeBROBOWvTzES8wL3JgmO6ynG1NNfwOOdrjs/yj3S6u1rhluHatIExp7gEJptdvVb/AC+xSLEvy1A4XdAgTBsXT4d/Ja8o37QbDExx6pkwDFzobck06J0XNecxkkk6zY6LqeUMdlAy5YyjXMcwOkyQSVb0Xb1pOpA9pt3XQxybkIB41vXP63pAzbQJlzcrIidSKknqmLRlAP8AUJhaHaA658fcoTZeyWGi0vYJ+JVcBuA+I9rbcvdB+zRfRVhnyGniAfMSmezGj4rcwBEmQYI0PFAMphpAAgC3giqLocDE3Sp12NLQ82jSohhAYyYBs1umYdyFrPYXQ2mxscGtnSeCUV+kQIcyBmAcZnQNvw7vQqjCbda9zdJeY119La+qvPNyVR9mJLsm8WPL5hCEXRjz/p+YQxF1mZvD4/cu8PdKXG6dOb+4dzHukrxcpMmkNjNFQxxbQpyBAAOu650jvTL4mak82/h7rjtELJVNoSALQxjRAjeRe+ptyutNgv8A4p/wx/qctik+NfwYv3/2LtluiXcAT6Ix2LMzGjTw7pQuzmAsfmmIvGuoFkNtHFCmWw5xbcTIvbQ8dQkwzcY0g5lchxjak4eeP5/VWYWj1RyQz4/ZGQSZvfXtaeqZ4en1RyChlXKRWDqCANrNik/l8wstihLCtXt4RRdzb/qCymJPVWeSo0Qdoq2NTYSwPjrvDR3zJI8gVqhsyluYPVZvYtMZ6MjQlw7iGH6rX0m6dwHo0/VMgSdAowFP7oXiNNL2HsuSOw8kZk9HXkvNUPf8UtBs1ujiWgR3xrwUa3QUOjKx7XTObM0jxFlrse7qTwc07vvNKIkz4/NegYKA8PhyzDNY4yWNaCeOUAfJB0B1vH8vmm9RvVdyShvaVX6HiRdgA0h/wqfWbkPWcQ4OMkFscTPiqMZskVDkLKbJBEtDtzLHvgEhG4thDWm1nt48W98buCvrnrssd/GILHbuKFgoFwvR97CD8XQRBGYa751NgFTS6Pl9Ig1SGvkkRpJuAZ0TwuA1geSEwdZoYAXNEFwu5v3ykiq0gUIqXQ5ghgecpzP3zNmH7XBGYDohTpVA8OuO4/NxRrcZTD29dvZeNQdS0j2V42g2e0P/AC+iZN9dHUUbU7DeR90HhMAxx+I4kFoygiNDzRu070x/UlrabiBlLhBvG8QR9EJbHWghuyKQcQZjIDGbiTItrYBGYXCNp1G5RALRvJ4Qk9PDOzQS87++OqIu79TonNCvme0ZSIA1i9xw5Ll+QtCPaXbPM+5RlOnFNg/CPM3PqULtUfvHcz7pPgxIfN4qvHG0gj3UpbZdK0g/ENh6JwImo3ny3HeEAwXTDANmo0SRJ1Bg6HehHYXoYY7ZNHK5wpMzazF7mD7nzXr9i4cEuFGmHCSHAXm5nnKhi6fUd2/Gq/iN0r11EXtx1fUcfV6pa+SPFiRwt4fMIci6KfoeXzCG3qL2XGTx+4dzHukjx1vFPKn8A8x7pHU1PNLk9DYzUbPpA0qZNKnOUXIBzDKSJ70Zij+6qWAs3TRBYQv+GwZtGiLadXmiMW4/s7yTJstSacf6MzVS/sB2Lim0wS9zWjKbuIA1HHw802+DLtKZ6o+ySNTf0Xz3FV6QxEYksFN2FqNYH9hz3uGaSLtIyiIvbULSbJ21QoYah8aq2mTQpx8R7muIiNHda10mNqjpW5MabTYW0mA8eEfaG4JlTFknxG06VenTNGo2o3PEtcHXBuD3pu11kJdyD+0W9I/4X9Q+ayWNPVPI+y1HSV3UaPxezSsrjzY8lly7NOLQRsntt7mOPoAtbROvI+zQslsoONbdlFIbr5i/2gLUUqgEkmBa/dI1XRBNWg57LrlYV4gyKkA4svLHDM3s6Ze4/i7lPO+JLzoDYN38wvK9AFzTzB7wbDyJU8M7qNP4Rr3CPktPkdC8UXYZxIcDJ7zF7TuASx3aTLBuuRIPiCd+vcltbtK6dxTYFs7FxldIPEHM6N+6YV1fANGQ5ZBc3UyL23qvFOlhkEjLaAbHS5iN6m6ufhN6j9WGbRZzTvKCbbdnOkWjCM0DGf5R9F5hgAHCAOu7QDjPzUy93/bPi9vylDNzlz7NBzTBcfutNurdRUnWxuifxJc3XVw/8fyRM95QdWm+W9jtRo7e13EhTaypHajkAPclC9dnLRbtBv7ocz6hC7NuCOSJxf8ABHP/ANUFs9mYHXSbEg69ytlBDQSXS4ED7J/1NRFAdYW/UhBuwYLhaTDtSTvbxReFw2UzAExpzClB/cgy0Jtr/wAR3MpLgP8Aq/4z/wDSw/NO9tWqu5n5FIsA3rVv8Y+tKkjPbKQ0GMF0RgKmWtJfI6vVAktsRIAuZPsh26ovZ2FZ8dry0ZiYmOtERqliNLQficV1TDX/AOSN44wrTXJn924a6lnA/iU8ZhSGkz6chrKvfhYBPPd3FTT7J8kZx48o+YQ51RVTTw+aGIunY4xrfwfEJHU1PNPKx/c/1BI6mp5oZfQ2Ih0c2s4Yl9F1QBhY6oM5s1zCA4Au0Ba6Y06q1GMx9M0HNbVpPJIs2ow+xXy2ptA0sWxwky97IGpD2ubA8S3yWx2xWw1dpDsLRJcZzOp0y6OZbKtClF2TknyQs6R7OfWdhWMAL/iAiQ8hh3P/AHYzbokQRrIF0i6Z9D8c/GVHlj6oJs8PbdrWtGmaWjWxM333Kc4PYmFFZjBhqcvq0W2bEAtrudodIaJ/lW6xIAsBAADQOAEABHrj0BNqR8p6F4PEUMT8Ise0uNOqWudlDhSc7MJg5pNRnkQSvsBxK+Rf2Z4R37bWcSTkzNF57VUif/zhfT3PQq2dLZRtytIZzJ9Fmdp4pjYDnNbOkuAm40nVOdo1JLRwn3SLaeGY+M7GOj7zQ73Flkyv7uzTjX2jHZGLaXuymbMba/3iq9i4eqca6cXXc0dbIQMrw6Q4Ro0NOUWG+0LPjo9h3H+DTHKR7KbOjlJh/d/EYTvZVqtO/g66CnH+TnGWkfVDjguXzZuxaxHVxGMjd/zDvmuXV/6iXBH0n9hbvk33ucfSVVhME3L2W2c4XEmzjxXtGg7OXOeO4AOMePzsoVdpU6JIqVGs6xMWJMgbtReVoV07M/8AsH0aQGgAvuEJVjbOPMoOr0vwtJxcar3u+6AfQQAPErH7Y6cVKtSaf7tmaY1cf5jwtoPVUU0odlIYpyej6FTIymdIvrGqrw7gcMC02ycRECRwnUJRS6U0commXb7hnzKk/peyIFNwERAc0W8BZJ5EnYHCXwaeLaqFJvXf/SfSPksv/fH/AOs+NQ/IIfF9M35HBrA07nBxJHfBFyktfP8A2DxyNZiqR3C+cEe3zUatQt1cwcyvnT9rVH9p7jzJKUdItuvo0s7YJzAXuLz9FNPk0kO8TXbZ9Wx2Mp/BHXZMjeOEaJE7bbaVKoWOGfIcggwXSIn38F8i/v8A1d7WT/VHlKFr9MKzhByAdw8eK1tTl6BFRXs+n4H+0RrX/vabzqJY8EDQWa4SBbiVqcD03wdTSs1p+68FrvMiPIr8/YPaznVOsREHcEzNRRt432alghkVo+vbV2xQqVCWVaZn8TeA4lKdnYhrn1wHAxVBsQbGjTE27wR4L5hVcFrv7PKY+HWdv+I1vgGSLc3Fdy5OxpYFCN2bBqZ7PpkvaAYM6xMeaWBM9n1Ie0yBffomir6Zmloc4vAOyGajzYfdA1HAKdbZognM8wDq9/DhmhD4naYLSM7fAE7+5Qr7aBBAJMgjQD3K0+PEv8mZKTEtUWP63oY6omoNT3R6goZ2qytGkYVv4Q/mHzSVwv4/NOap/dD+YfNKHUrpcg+PRiMbsYvZReajg+tXAAA7AL3vDgeLWNnmqX7GBxL6VXFYhzW02PzAkuLnEgggZoFlq8bsLNXo5QA1jKjyT1gXHJTa0AmJymodLIavUbhX1arxmzimNGg9QOsLAAHNpG477p7ajZy7dIo6A7dw9BtJ1d7g40mhhyucPiOc+ZygunLVa0W+0Vt27boVW5qdVjtDY3ubWN/9l8x2ftSi1uHY7MPh5TmEEE0/hBpkf4Wi09Ci0sa6kYIYIsCwt1AItOpIgiJPEhdzUl0dLFKL+5FPQHDNbiMWQ4EF7CCCCCHfGqAgzez2raGlwP68FgOiFIs+I0hpyiiy03LKDRN+MhaYV+Y9EfKkL42yzHM62o04pRjxG9EYiqSdT5oKqsOWak3RqhCkdhdRw/NXtPXPJD4Y6/rcraGrlNDMOp4ggRK5QAXKnKXyJxj8FXSTptiqWJysqNDCxpymm0gXIJkiZssxidqVHPc4uJLjLvH9eyddNtnhzBVE5mTMb26kek+CymDxAtJWrK232dghBxtI96wsSSNxP61QWPxxYRAHfN04cZSTaWHnRTi7fZqiki3D9Iqg3+CfbM2yKkA2Pv8AmsI18FGYXEltxz8t6pKCKPGpo+gFyg/snkUu2TtYVRezhr9QmdMhZ6owyi4umC0qtkg6b1/3LRxqD0a5Nab4Jb90keSz/TeuPhsEic8x3Bpv6qmFf6iJZPxMpmK9JKHNdd+0L1aMdoY7K/ieHzWkay3gs5sEk1IaxzyQYA/UBaNuAxhuKUc3N+ZWHOrkej9POMYdg1en+oWt6F7RZTpQSesfAQXD6JHS2NiDOenr+JmnmiNjYJzAG1AWkE2kaEmNCoN0iuVxkuj6JhqrX3a4Hxv5I7NAk2HE2HmVhMVtF1ClUqNIaWsMExqeqBffJCJwGzWVmMrVAHve1rnE3l2UT3DwTqdRsy8LdGlr7ew7O1WpzwDg4+TZKCrdLKI7Iq1P5KTvd0BVUsDTZowDwCJDAN3oleR+kN40e4Tb2cEmlVZcRmDZOt4BMeasO1xPZPp7KoQvCwcEPIzvGhjU2mws1i/ApT8VxvmPhayuqNtoqabT+vySzm5MeEFFF/xOayHT3DvI+IINNoGZskHWBHn6FbfBhoMVGjKdHA3afxNm4PEXCA6WVsOzDViQ1wyEAXu42aPMz4K0cfttCwyuM6ij43iKzmukEEd+m7yWm6O7arlhGWmKbRALi4Fx4CCdJ1iAsyyj8R4aN5F7b959Vp2QwloIDWgAAxoN8m1zx4lS+omoqkuz03G33on/AHmxGFNT/lg7M7NIc5zR1GMA6o/BvjVNNhdLKldhNRjWHNDQ3NcQCScxMXIS6tUOWe6xkR4Egk+Cq/bi0bz46mePCyzLO3GuPYkvp09M2Ta06n6rzJOnsslhdovzEHU/O6e4XEHimStWzHK4PimMMPYqygLmf1qqjWtK8/bRvaUNBXYxFQLkr/bPxDyd9Fy7kdxHOPAe0t4r5ltPAPw1QAzldMGbDu/Jb12NgSUtxlcVWlj2Nc06j6Hce9bHP5IY24PozuFrAjtlx4LsW5Uvw76T/h5S8fYO/L+LgRvRA6N1apmo8MHBtz5m3ok49mvyJIzGNIzWOqjQq3Wzo9FKDdQCeLjJ9UPR6KUG1Mxe5w+7FvEjVW8kKo6Gdp9oTbMZVNQGk0mDc7o3gnktzSwp4+iqpYpjBDW2HILn7WO4ALPKSZPJkeR2czY0Ek9YkzwUq2x6T4FSkwxpmaDHJC1NrPO+OQR+FrU30Mxa74mhc6q7KLxmDQAAOcpXNLtuiag30kQbsjDM0p0m/wBLR8l47FUW6AeDUJtTCNpkRXo1S68U3FxA7zlA9UDXoOaBLSJmLaxYpuM26FfGO+hm7bIHZb5/QId+2HnQgch9UvFM8F78F3cPVMvp8j9C+WCCH4t7tXHzUsEesgnYd3E+YHsERg2uadx5i/nqn/TSB54nnSfaQp4cs+1VeBH4G9Z3rlHitD0XxPxMMw/dGXy0WQ6VbOqVhTdTaXFsgtGsG8i99NNbrQf2fMIoODjDs3YMhzRocwOh0808sdYuwRnczTwulcQvCFmNB60LwlSLrKvIUQEnaKt/ZMKx1PvVraI+G/XsE+QRjG2CTpGcfjDJvoYWU6Y7UJLaQO7MfYD3W0GzmydZnilu0eiFKq7MS4OiLOtAnuRh9srY2KaUrZj+j+DyzUdabN+Z/XejqmLIsYiZA1tuB+iPxmwMRMNZ1YAsWhoA0N3CI1sEK/otiS8E5MttXt3XuAoSTnJykb1lglslUxByAwJMeBndKpqNBEgCTxm3O/EFEHo7XnWnB16w8lY3YNQBo6kA36w8ed1JY6Olmil0yOzsITc6m55p1hxdRo4ctEfMKVWoWAlrS50WAjVX2ec37O2liYim3tO9G7z8lfRpw0BKtmU3AufVBzuPOBuFk5pPae/kulQY9soLVyK+IPuhcs9Gmweu0xfcqQmWKZZLnth3gD7rY10YrIz1h4j0n5KurWOklSrgwC2JDgb7xvVRpEnQDxP0StWg2RJUZV7cPxPlZWtoN4IJBsXVK4EAkCTAki5Ogko6lsao7gFTjsCyq0seAR6g8RwKB6L9LnUQBWDn0Zytqi7mAEgB/wB4QAY77LVghjl+RDLKa/Ees6NmRmlzZ60EAgdwNjykIOttnDUhUptecrbdh4M/aG/QyNdy19Wt8SmDS64cLFpseR3ctVg+lGwmU3S/IwndNySZ3wr5/pscoUl/wQxZ8indgmxNrtp12k0nPa4RDgWy2ZkHXdwWrfTbVcXCANB3AaBYfBY2jRcCXE8m7uboCLq/2gNH8KgCeLnT6NHzVMKWONIOeWTNPnPZrDgAoVMCIvAHEmFiK3S3G1eycgP3Whvrd3qhXbKr1TNV7j/MSfclNLNFexY4JM1GN2jh6etRpPBvW/0ylbulbZilTe8nSbSdBGp1S/EdH2spPcSSWtJ8QE32Ls5opU3R9hp75PW9ys8s6q0Xjh7pgGK6SYwTFIU/6Z9XW9Ex6K7drZy+vUqOYGw0QIJNiIFgW38kyOEDt0z4+YKj0U2CxzKge4gNxFRrYt1WxvI4lwjuU3mcotDxhGMuzWYbEh7ZaQQpFy9w+zGM7Ijvkk+qmcOVmZXmiqV453co1HtaYLgCeJhc4oDHrn21RNE/u6n8jvZBOqgIrDOLmuaBq0jTuT49iT0LDVlVVcQdFWJ13/nvVYfLlzEQTHVVbgrGO6viqy5Skuyi0VFqqc1XkquoloNlJCg5qscFGQuoJUSUdg2kjghQUY2oAOKEh47LDTC5VftJ4L1IUsZ4lktPHcklc9YcvmnDXwCSNATqsvU2gLl5iDIMGIOo8F6GRKlRgi+wxz7hWEpHiekdNtgHOMSLQO65+iGd0nqOtTpDxJJ8hCkscmUckjSLqlQNEuIA7zHuszGMq/eaDwGUedlZT6H1HXqPvzkoqCW2LyD8X0joMPbzfygn10WY2Tt4MpOoinnGd562mVx0IjVPqfRem3WSe9V0dntpYoANGWrSJ0mH0yL34td6K0VGqFd2ZuntvFUZptdUpse4Q0Oe0XNtDfgrmbNqOcczjYkHdLhrfUxz1TLptQy06dUasePmR6hP8Ps1r6TIP2W34kiTPMknxVpSbiqJJU3ZlRsEC+p77+6l8EN3LSnB5TEX81N2wn1Ps5Tx09Cl4Sq2y2PNGLpoQYaoW9ny3Jxg6rXW0PA/LiisN0PvL6n+UT6u+ia4fYNFv2Mx4uM+mnooSSZeeWHoS4vCh1N7SYzNc3zaQFVsnEinRptfGdrA0wcw6oiRpuAWixmyWPF2juI1CQYjYj2GdW8d8d43JErVIlGUX2w2htZhBJMGCdwmOB3ovZWFy0WcSM7v5n9czxu43SZmCbHWvaPAojZOOLWhh7TOqRxiwcO4iCrLHSJynG+jTUsVl3+Cl+3cZjz8gAgaGMa7WxRIZF9UrimFMVY74buwHd86eqrpvc0dVxHcdE4rUWv1F+OhS/EbOc3Trdx18t6jLHI1QnDRZh9tAWcyPxCS3y1TvAY9puHA8v1ZZRrjuHnommz9jscQ74hDtYb1T56nwRipRd0LlcNWX7VqMFYAWztLu6QYMe/mgqjBYxe4Ru1Ngio4Ozua8aGZ00sfqhMSwtgHWbxobahNJ32Z4noNh+t6qcFYdBy+SgVnZdECoFTKguCQcoFWuCjlXHEaYuiYG4TzVIMLw1SkkykEXGp3+65U34FcksoGP2xSa1wzTYjqtJ17ylOHwlOu/K7NefHu7kPiMIKb3Dv4bty9YN4816EpxMyxNoYU+iuGpagafadJRDcVQp2bHJrfnZKBSvJlSbSnQKTk2N4kvyYXiNsfcYOZM+gQVTaNU/ajkAETSwOYgaI2nsVg1JPt6JaYeWNaFGGxBaesSQdd553RFHDOfUFRzCA1pawS13aILnEtMCzWiOab0sK1ujQPfzUyOA8JVoPiQySUu0IOkOyfjYd7dCBmA4loJAXdFXh+EpuBPZi5sC3qkDukeqb1JnhxWX6G1AMORwrVI5dX81o/aZ3s1NFwF5go2hXB5pC7FcB5/kuFcneRyU3QLNA+oB2iG8yhMTthjBIl/LTzKVAA71zqaSjlLs8xPSR7uwAwd9z9PRBtxb3XLyeZkfQIl2BcYgDnuVlLYx1e6e4fU/RTbPQg8bjoppVWm0ieCJbIT7ZuCoiA1gDvxXd4E/JW4rYYfMQ13p4j6IqRknFX9pnwZRFDFOb3jgvMRgHUzDgR7HkVABPZO6LMVtZ47LI75n0CCO03O7ZPPd5IqVW7Bh3ZBB4xbxXc+Jog1NU1/Z1OqYmQeX0XftYGhM8lKnscauKJZhA3sjxKEvquukd+mV7KKG2a40ALfxfXclW08TVc8PLyS0yGgQzkRvTk0C7cTzsPqqq2EAHWPgFm8rbtlliiukUDb1HKMzw05btMyI10Co/vNQ+86OORyFx2xWVPsXiO9Cu2GBqjzh7D43QVW6XURoKjuQA9yqB0vH/af/mb9FX/AMJG4eK8/wCFCflvXeTH8HeOR67pYT2aXm4/IKjEbfxDoyBjTOkSY8SjG7IG+G932kRTwQboMveblDzxWkMsRLZfxDTBqOJcbkn2CYC36uhKT40896JbS3uss7lfZVRo8NVcvfiN4FchYQjbuGsHttFjySplXn7LTV6QLSDvWXqUi0kcCtpmTdUEVadg4eN5UxGuiqoY4EQeXeeXLVUUa9y0jQqmPt0Z80W1YY7FDRslNsDiw5svcGxY2vzASqnS3/7oiiJWtfT3tmZTa0MKmPp7g5/oEPU2o7cA3lr5qltAnQIHF4wscW5YIMGTPtqEeOKI8VPJ0izFBzget1iDBN/RA7L2YKNMMBmJJMRJNzZQqYlztSfCy9w9ctsdPZSyTT0aP0kquw3Ko5gpNbKkKCz8mIsSW2WYdrHG9ju7/FMW0QBYBLG0kdhas2c6OBt6odjpRWkGBki6rNESIuVLM1o60meGi9OPJ7LY7za3clsok3orNBxvmi8a+xTOhtJrAA509+/80rc5x1Pl9VKlhr/qUnL4G8d7GdfaDHCDDhwif9ksdgcxJAyt3Am6OpUI7lcAB3p1fyLwivQCzAtG4uKn8KNSByRLzxsqHP4eqnKiiIxwHiVTUPj7eam6/wCarJ8VJlKK7nSyrcwcz3fVWvPHyC8awnSw/W9KEHe3w5aqkUeDSf1v4I8UwO8+n5rx/eYHAa+SVhAHYbifBv1UTTj8I9UU5/AR371SaSDQQVz+A8TqoDDk3Nu9Eu7lB1InU2/W5LQxFjg3s371LITqV6xsaDx3qwNROK8o4frzXitkDeuRoWxuWE2ny1SnbWDyw8DudOvcU9+IB3+iGr1S8FpED3XoUZDL02uceq068EeMAXR2WkeJjgY3okOJvB4HhPirmPa1cugPs8ODteTysrQcggACwBO+W7+6SoiuXGGhG0qcagSO6e66qpSlszyglorp9YTrvMi/hwHfvQ+0dmtqi3bGhve3ZPOPDxRVR0wAIAEeHBWeN0yiwxuLtGLqMIJBEEWI4FeLQ7U2eKgztgO3ybO/NJqOEe/stJ79B6pJdHpQmpKzsLiIsdPb8kxi0/NRpbD+87wH1KYUcC1os35lSc16J5MabtATWl2gJ9vMq+ng7XPl9Ue2lwCsFEDVTc2KscUCMw44aK1uHPDzRIMaAD3US7xUxyDaI335aK9rgOAVRZx/NSY3gEUBluYc146ovI4nyUTU4KgpxaqqjgNLqRXhwxPdzU5Doozb/wDZSa0nl5BWBgBtcr1w4nwSBsqDAO/28l4WcT4K0u4WVZpiZ3oBIOfwCgWqT6ihlJ/VkA0VVH8FXkJ109ERkA7/AGUHFKEpyj9fIKJpojJGqg6od2nquo4qDQNVXUcSrW05U/hgfq6FWGwXIVyIXI8QWM2tVtNg3rly9AyAOOpQ6RYO158VR8Mc1y5VgkTkW0XIoYkBcuT2IVvxBOglSpYd51MLxcs7m26LqCSLxhI7+am2gvFylIoiYoqUherlNhIkroJ+v5rlyITw0+K7L4Lly6jrPLc12dcuRRxwauJhcuRAc0mbKT++5Xq5IwlTnHkoLlyRjkC9QIJXLkpx58IDW54DTxXjnTb20XLlzORWwcZ57l64gaa8Vy5ccV/BJMkqwNjTzXLlx1kSFDKuXInEci5cuS2cf//Z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SERUUExQUFBUWFBcXFxgYFhcYFRcUFxQVFBcXFhcXGyYeFxojGhUUHy8gIycpLCwsFR4xNTAqNSYrLCkBCQoKDgwOGg8PGiwkHyQpLCwsKSwsLCwsLCwpLCwsLCwsLCwsLCksKSwpLCksLCwsLCwsKSwsLCwpLCwsLCwpLP/AABEIALgBEwMBIgACEQEDEQH/xAAcAAACAwEBAQEAAAAAAAAAAAAEBQIDBgABBwj/xABEEAABAwIDBAgDBQUGBgMAAAABAAIRAyEEEjEFQVFxBiIyYYGRobETwdFCUmLh8BQjM3KCBxZzkrLxFSRDU6LCNGOj/8QAGQEAAwEBAQAAAAAAAAAAAAAAAQIDBAAF/8QAKxEAAgICAgIBAwQBBQAAAAAAAAECEQMxEiETQVEEIjIUQmGB8SNxkbHw/9oADAMBAAIRAxEAPwDWbVpsc6aGcAOJbwm0j+X57kLTwzC9pNMNLXtMh9g6ZPVJsqcZUNOnVptMfDqy2CJaHmBbwm9ush6G2yG5H63uWtL9OqeBjdN1lk7fJHH0XHtlgPP1CVOpzTeOLHeycPdmosdxDT5tn5pfh26jn7JnsqtGN/Y2kBxYBFsucRB3kze5ifwojDYbqtlrQW5jEkxMO3CPOyHxNUw2nlcQ1riYi7S8wbD7JBR+IcQCc5bJbFyP+mwgGN03jmlkTCsDXBDgYFjoXGYFpj+pTqY2LtkaXnS26boPZD8rpIJ4nUDqmCY43V+LwNQAOglpG42Ft4WaTuLQEX0cYSb6ndBuZPmpYWk39oY8CDpPW+6RFzb8kLQrWgmI6t3RexEeBROBOWvTzES8wL3JgmO6ynG1NNfwOOdrjs/yj3S6u1rhluHatIExp7gEJptdvVb/AC+xSLEvy1A4XdAgTBsXT4d/Ja8o37QbDExx6pkwDFzobck06J0XNecxkkk6zY6LqeUMdlAy5YyjXMcwOkyQSVb0Xb1pOpA9pt3XQxybkIB41vXP63pAzbQJlzcrIidSKknqmLRlAP8AUJhaHaA658fcoTZeyWGi0vYJ+JVcBuA+I9rbcvdB+zRfRVhnyGniAfMSmezGj4rcwBEmQYI0PFAMphpAAgC3giqLocDE3Sp12NLQ82jSohhAYyYBs1umYdyFrPYXQ2mxscGtnSeCUV+kQIcyBmAcZnQNvw7vQqjCbda9zdJeY119La+qvPNyVR9mJLsm8WPL5hCEXRjz/p+YQxF1mZvD4/cu8PdKXG6dOb+4dzHukrxcpMmkNjNFQxxbQpyBAAOu650jvTL4mak82/h7rjtELJVNoSALQxjRAjeRe+ptyutNgv8A4p/wx/qctik+NfwYv3/2LtluiXcAT6Ix2LMzGjTw7pQuzmAsfmmIvGuoFkNtHFCmWw5xbcTIvbQ8dQkwzcY0g5lchxjak4eeP5/VWYWj1RyQz4/ZGQSZvfXtaeqZ4en1RyChlXKRWDqCANrNik/l8wstihLCtXt4RRdzb/qCymJPVWeSo0Qdoq2NTYSwPjrvDR3zJI8gVqhsyluYPVZvYtMZ6MjQlw7iGH6rX0m6dwHo0/VMgSdAowFP7oXiNNL2HsuSOw8kZk9HXkvNUPf8UtBs1ujiWgR3xrwUa3QUOjKx7XTObM0jxFlrse7qTwc07vvNKIkz4/NegYKA8PhyzDNY4yWNaCeOUAfJB0B1vH8vmm9RvVdyShvaVX6HiRdgA0h/wqfWbkPWcQ4OMkFscTPiqMZskVDkLKbJBEtDtzLHvgEhG4thDWm1nt48W98buCvrnrssd/GILHbuKFgoFwvR97CD8XQRBGYa751NgFTS6Pl9Ig1SGvkkRpJuAZ0TwuA1geSEwdZoYAXNEFwu5v3ykiq0gUIqXQ5ghgecpzP3zNmH7XBGYDohTpVA8OuO4/NxRrcZTD29dvZeNQdS0j2V42g2e0P/AC+iZN9dHUUbU7DeR90HhMAxx+I4kFoygiNDzRu070x/UlrabiBlLhBvG8QR9EJbHWghuyKQcQZjIDGbiTItrYBGYXCNp1G5RALRvJ4Qk9PDOzQS87++OqIu79TonNCvme0ZSIA1i9xw5Ll+QtCPaXbPM+5RlOnFNg/CPM3PqULtUfvHcz7pPgxIfN4qvHG0gj3UpbZdK0g/ENh6JwImo3ny3HeEAwXTDANmo0SRJ1Bg6HehHYXoYY7ZNHK5wpMzazF7mD7nzXr9i4cEuFGmHCSHAXm5nnKhi6fUd2/Gq/iN0r11EXtx1fUcfV6pa+SPFiRwt4fMIci6KfoeXzCG3qL2XGTx+4dzHukjx1vFPKn8A8x7pHU1PNLk9DYzUbPpA0qZNKnOUXIBzDKSJ70Zij+6qWAs3TRBYQv+GwZtGiLadXmiMW4/s7yTJstSacf6MzVS/sB2Lim0wS9zWjKbuIA1HHw802+DLtKZ6o+ySNTf0Xz3FV6QxEYksFN2FqNYH9hz3uGaSLtIyiIvbULSbJ21QoYah8aq2mTQpx8R7muIiNHda10mNqjpW5MabTYW0mA8eEfaG4JlTFknxG06VenTNGo2o3PEtcHXBuD3pu11kJdyD+0W9I/4X9Q+ayWNPVPI+y1HSV3UaPxezSsrjzY8lly7NOLQRsntt7mOPoAtbROvI+zQslsoONbdlFIbr5i/2gLUUqgEkmBa/dI1XRBNWg57LrlYV4gyKkA4svLHDM3s6Ze4/i7lPO+JLzoDYN38wvK9AFzTzB7wbDyJU8M7qNP4Rr3CPktPkdC8UXYZxIcDJ7zF7TuASx3aTLBuuRIPiCd+vcltbtK6dxTYFs7FxldIPEHM6N+6YV1fANGQ5ZBc3UyL23qvFOlhkEjLaAbHS5iN6m6ufhN6j9WGbRZzTvKCbbdnOkWjCM0DGf5R9F5hgAHCAOu7QDjPzUy93/bPi9vylDNzlz7NBzTBcfutNurdRUnWxuifxJc3XVw/8fyRM95QdWm+W9jtRo7e13EhTaypHajkAPclC9dnLRbtBv7ocz6hC7NuCOSJxf8ABHP/ANUFs9mYHXSbEg69ytlBDQSXS4ED7J/1NRFAdYW/UhBuwYLhaTDtSTvbxReFw2UzAExpzClB/cgy0Jtr/wAR3MpLgP8Aq/4z/wDSw/NO9tWqu5n5FIsA3rVv8Y+tKkjPbKQ0GMF0RgKmWtJfI6vVAktsRIAuZPsh26ovZ2FZ8dry0ZiYmOtERqliNLQficV1TDX/AOSN44wrTXJn924a6lnA/iU8ZhSGkz6chrKvfhYBPPd3FTT7J8kZx48o+YQ51RVTTw+aGIunY4xrfwfEJHU1PNPKx/c/1BI6mp5oZfQ2Ih0c2s4Yl9F1QBhY6oM5s1zCA4Au0Ba6Y06q1GMx9M0HNbVpPJIs2ow+xXy2ptA0sWxwky97IGpD2ubA8S3yWx2xWw1dpDsLRJcZzOp0y6OZbKtClF2TknyQs6R7OfWdhWMAL/iAiQ8hh3P/AHYzbokQRrIF0i6Z9D8c/GVHlj6oJs8PbdrWtGmaWjWxM333Kc4PYmFFZjBhqcvq0W2bEAtrudodIaJ/lW6xIAsBAADQOAEABHrj0BNqR8p6F4PEUMT8Ise0uNOqWudlDhSc7MJg5pNRnkQSvsBxK+Rf2Z4R37bWcSTkzNF57VUif/zhfT3PQq2dLZRtytIZzJ9Fmdp4pjYDnNbOkuAm40nVOdo1JLRwn3SLaeGY+M7GOj7zQ73Flkyv7uzTjX2jHZGLaXuymbMba/3iq9i4eqca6cXXc0dbIQMrw6Q4Ro0NOUWG+0LPjo9h3H+DTHKR7KbOjlJh/d/EYTvZVqtO/g66CnH+TnGWkfVDjguXzZuxaxHVxGMjd/zDvmuXV/6iXBH0n9hbvk33ucfSVVhME3L2W2c4XEmzjxXtGg7OXOeO4AOMePzsoVdpU6JIqVGs6xMWJMgbtReVoV07M/8AsH0aQGgAvuEJVjbOPMoOr0vwtJxcar3u+6AfQQAPErH7Y6cVKtSaf7tmaY1cf5jwtoPVUU0odlIYpyej6FTIymdIvrGqrw7gcMC02ycRECRwnUJRS6U0commXb7hnzKk/peyIFNwERAc0W8BZJ5EnYHCXwaeLaqFJvXf/SfSPksv/fH/AOs+NQ/IIfF9M35HBrA07nBxJHfBFyktfP8A2DxyNZiqR3C+cEe3zUatQt1cwcyvnT9rVH9p7jzJKUdItuvo0s7YJzAXuLz9FNPk0kO8TXbZ9Wx2Mp/BHXZMjeOEaJE7bbaVKoWOGfIcggwXSIn38F8i/v8A1d7WT/VHlKFr9MKzhByAdw8eK1tTl6BFRXs+n4H+0RrX/vabzqJY8EDQWa4SBbiVqcD03wdTSs1p+68FrvMiPIr8/YPaznVOsREHcEzNRRt432alghkVo+vbV2xQqVCWVaZn8TeA4lKdnYhrn1wHAxVBsQbGjTE27wR4L5hVcFrv7PKY+HWdv+I1vgGSLc3Fdy5OxpYFCN2bBqZ7PpkvaAYM6xMeaWBM9n1Ie0yBffomir6Zmloc4vAOyGajzYfdA1HAKdbZognM8wDq9/DhmhD4naYLSM7fAE7+5Qr7aBBAJMgjQD3K0+PEv8mZKTEtUWP63oY6omoNT3R6goZ2qytGkYVv4Q/mHzSVwv4/NOap/dD+YfNKHUrpcg+PRiMbsYvZReajg+tXAAA7AL3vDgeLWNnmqX7GBxL6VXFYhzW02PzAkuLnEgggZoFlq8bsLNXo5QA1jKjyT1gXHJTa0AmJymodLIavUbhX1arxmzimNGg9QOsLAAHNpG477p7ajZy7dIo6A7dw9BtJ1d7g40mhhyucPiOc+ZygunLVa0W+0Vt27boVW5qdVjtDY3ubWN/9l8x2ftSi1uHY7MPh5TmEEE0/hBpkf4Wi09Ci0sa6kYIYIsCwt1AItOpIgiJPEhdzUl0dLFKL+5FPQHDNbiMWQ4EF7CCCCCHfGqAgzez2raGlwP68FgOiFIs+I0hpyiiy03LKDRN+MhaYV+Y9EfKkL42yzHM62o04pRjxG9EYiqSdT5oKqsOWak3RqhCkdhdRw/NXtPXPJD4Y6/rcraGrlNDMOp4ggRK5QAXKnKXyJxj8FXSTptiqWJysqNDCxpymm0gXIJkiZssxidqVHPc4uJLjLvH9eyddNtnhzBVE5mTMb26kek+CymDxAtJWrK232dghBxtI96wsSSNxP61QWPxxYRAHfN04cZSTaWHnRTi7fZqiki3D9Iqg3+CfbM2yKkA2Pv8AmsI18FGYXEltxz8t6pKCKPGpo+gFyg/snkUu2TtYVRezhr9QmdMhZ6owyi4umC0qtkg6b1/3LRxqD0a5Nab4Jb90keSz/TeuPhsEic8x3Bpv6qmFf6iJZPxMpmK9JKHNdd+0L1aMdoY7K/ieHzWkay3gs5sEk1IaxzyQYA/UBaNuAxhuKUc3N+ZWHOrkej9POMYdg1en+oWt6F7RZTpQSesfAQXD6JHS2NiDOenr+JmnmiNjYJzAG1AWkE2kaEmNCoN0iuVxkuj6JhqrX3a4Hxv5I7NAk2HE2HmVhMVtF1ClUqNIaWsMExqeqBffJCJwGzWVmMrVAHve1rnE3l2UT3DwTqdRsy8LdGlr7ew7O1WpzwDg4+TZKCrdLKI7Iq1P5KTvd0BVUsDTZowDwCJDAN3oleR+kN40e4Tb2cEmlVZcRmDZOt4BMeasO1xPZPp7KoQvCwcEPIzvGhjU2mws1i/ApT8VxvmPhayuqNtoqabT+vySzm5MeEFFF/xOayHT3DvI+IINNoGZskHWBHn6FbfBhoMVGjKdHA3afxNm4PEXCA6WVsOzDViQ1wyEAXu42aPMz4K0cfttCwyuM6ij43iKzmukEEd+m7yWm6O7arlhGWmKbRALi4Fx4CCdJ1iAsyyj8R4aN5F7b959Vp2QwloIDWgAAxoN8m1zx4lS+omoqkuz03G33on/AHmxGFNT/lg7M7NIc5zR1GMA6o/BvjVNNhdLKldhNRjWHNDQ3NcQCScxMXIS6tUOWe6xkR4Egk+Cq/bi0bz46mePCyzLO3GuPYkvp09M2Ta06n6rzJOnsslhdovzEHU/O6e4XEHimStWzHK4PimMMPYqygLmf1qqjWtK8/bRvaUNBXYxFQLkr/bPxDyd9Fy7kdxHOPAe0t4r5ltPAPw1QAzldMGbDu/Jb12NgSUtxlcVWlj2Nc06j6Hce9bHP5IY24PozuFrAjtlx4LsW5Uvw76T/h5S8fYO/L+LgRvRA6N1apmo8MHBtz5m3ok49mvyJIzGNIzWOqjQq3Wzo9FKDdQCeLjJ9UPR6KUG1Mxe5w+7FvEjVW8kKo6Gdp9oTbMZVNQGk0mDc7o3gnktzSwp4+iqpYpjBDW2HILn7WO4ALPKSZPJkeR2czY0Ek9YkzwUq2x6T4FSkwxpmaDHJC1NrPO+OQR+FrU30Mxa74mhc6q7KLxmDQAAOcpXNLtuiag30kQbsjDM0p0m/wBLR8l47FUW6AeDUJtTCNpkRXo1S68U3FxA7zlA9UDXoOaBLSJmLaxYpuM26FfGO+hm7bIHZb5/QId+2HnQgch9UvFM8F78F3cPVMvp8j9C+WCCH4t7tXHzUsEesgnYd3E+YHsERg2uadx5i/nqn/TSB54nnSfaQp4cs+1VeBH4G9Z3rlHitD0XxPxMMw/dGXy0WQ6VbOqVhTdTaXFsgtGsG8i99NNbrQf2fMIoODjDs3YMhzRocwOh0808sdYuwRnczTwulcQvCFmNB60LwlSLrKvIUQEnaKt/ZMKx1PvVraI+G/XsE+QRjG2CTpGcfjDJvoYWU6Y7UJLaQO7MfYD3W0GzmydZnilu0eiFKq7MS4OiLOtAnuRh9srY2KaUrZj+j+DyzUdabN+Z/XejqmLIsYiZA1tuB+iPxmwMRMNZ1YAsWhoA0N3CI1sEK/otiS8E5MttXt3XuAoSTnJykb1lglslUxByAwJMeBndKpqNBEgCTxm3O/EFEHo7XnWnB16w8lY3YNQBo6kA36w8ed1JY6Olmil0yOzsITc6m55p1hxdRo4ctEfMKVWoWAlrS50WAjVX2ec37O2liYim3tO9G7z8lfRpw0BKtmU3AufVBzuPOBuFk5pPae/kulQY9soLVyK+IPuhcs9Gmweu0xfcqQmWKZZLnth3gD7rY10YrIz1h4j0n5KurWOklSrgwC2JDgb7xvVRpEnQDxP0StWg2RJUZV7cPxPlZWtoN4IJBsXVK4EAkCTAki5Ogko6lsao7gFTjsCyq0seAR6g8RwKB6L9LnUQBWDn0Zytqi7mAEgB/wB4QAY77LVghjl+RDLKa/Ees6NmRmlzZ60EAgdwNjykIOttnDUhUptecrbdh4M/aG/QyNdy19Wt8SmDS64cLFpseR3ctVg+lGwmU3S/IwndNySZ3wr5/pscoUl/wQxZ8indgmxNrtp12k0nPa4RDgWy2ZkHXdwWrfTbVcXCANB3AaBYfBY2jRcCXE8m7uboCLq/2gNH8KgCeLnT6NHzVMKWONIOeWTNPnPZrDgAoVMCIvAHEmFiK3S3G1eycgP3Whvrd3qhXbKr1TNV7j/MSfclNLNFexY4JM1GN2jh6etRpPBvW/0ylbulbZilTe8nSbSdBGp1S/EdH2spPcSSWtJ8QE32Ls5opU3R9hp75PW9ys8s6q0Xjh7pgGK6SYwTFIU/6Z9XW9Ex6K7drZy+vUqOYGw0QIJNiIFgW38kyOEDt0z4+YKj0U2CxzKge4gNxFRrYt1WxvI4lwjuU3mcotDxhGMuzWYbEh7ZaQQpFy9w+zGM7Ijvkk+qmcOVmZXmiqV453co1HtaYLgCeJhc4oDHrn21RNE/u6n8jvZBOqgIrDOLmuaBq0jTuT49iT0LDVlVVcQdFWJ13/nvVYfLlzEQTHVVbgrGO6viqy5Skuyi0VFqqc1XkquoloNlJCg5qscFGQuoJUSUdg2kjghQUY2oAOKEh47LDTC5VftJ4L1IUsZ4lktPHcklc9YcvmnDXwCSNATqsvU2gLl5iDIMGIOo8F6GRKlRgi+wxz7hWEpHiekdNtgHOMSLQO65+iGd0nqOtTpDxJJ8hCkscmUckjSLqlQNEuIA7zHuszGMq/eaDwGUedlZT6H1HXqPvzkoqCW2LyD8X0joMPbzfygn10WY2Tt4MpOoinnGd562mVx0IjVPqfRem3WSe9V0dntpYoANGWrSJ0mH0yL34td6K0VGqFd2ZuntvFUZptdUpse4Q0Oe0XNtDfgrmbNqOcczjYkHdLhrfUxz1TLptQy06dUasePmR6hP8Ps1r6TIP2W34kiTPMknxVpSbiqJJU3ZlRsEC+p77+6l8EN3LSnB5TEX81N2wn1Ps5Tx09Cl4Sq2y2PNGLpoQYaoW9ny3Jxg6rXW0PA/LiisN0PvL6n+UT6u+ia4fYNFv2Mx4uM+mnooSSZeeWHoS4vCh1N7SYzNc3zaQFVsnEinRptfGdrA0wcw6oiRpuAWixmyWPF2juI1CQYjYj2GdW8d8d43JErVIlGUX2w2htZhBJMGCdwmOB3ovZWFy0WcSM7v5n9czxu43SZmCbHWvaPAojZOOLWhh7TOqRxiwcO4iCrLHSJynG+jTUsVl3+Cl+3cZjz8gAgaGMa7WxRIZF9UrimFMVY74buwHd86eqrpvc0dVxHcdE4rUWv1F+OhS/EbOc3Trdx18t6jLHI1QnDRZh9tAWcyPxCS3y1TvAY9puHA8v1ZZRrjuHnommz9jscQ74hDtYb1T56nwRipRd0LlcNWX7VqMFYAWztLu6QYMe/mgqjBYxe4Ru1Ngio4Ozua8aGZ00sfqhMSwtgHWbxobahNJ32Z4noNh+t6qcFYdBy+SgVnZdECoFTKguCQcoFWuCjlXHEaYuiYG4TzVIMLw1SkkykEXGp3+65U34FcksoGP2xSa1wzTYjqtJ17ylOHwlOu/K7NefHu7kPiMIKb3Dv4bty9YN4816EpxMyxNoYU+iuGpagafadJRDcVQp2bHJrfnZKBSvJlSbSnQKTk2N4kvyYXiNsfcYOZM+gQVTaNU/ajkAETSwOYgaI2nsVg1JPt6JaYeWNaFGGxBaesSQdd553RFHDOfUFRzCA1pawS13aILnEtMCzWiOab0sK1ujQPfzUyOA8JVoPiQySUu0IOkOyfjYd7dCBmA4loJAXdFXh+EpuBPZi5sC3qkDukeqb1JnhxWX6G1AMORwrVI5dX81o/aZ3s1NFwF5go2hXB5pC7FcB5/kuFcneRyU3QLNA+oB2iG8yhMTthjBIl/LTzKVAA71zqaSjlLs8xPSR7uwAwd9z9PRBtxb3XLyeZkfQIl2BcYgDnuVlLYx1e6e4fU/RTbPQg8bjoppVWm0ieCJbIT7ZuCoiA1gDvxXd4E/JW4rYYfMQ13p4j6IqRknFX9pnwZRFDFOb3jgvMRgHUzDgR7HkVABPZO6LMVtZ47LI75n0CCO03O7ZPPd5IqVW7Bh3ZBB4xbxXc+Jog1NU1/Z1OqYmQeX0XftYGhM8lKnscauKJZhA3sjxKEvquukd+mV7KKG2a40ALfxfXclW08TVc8PLyS0yGgQzkRvTk0C7cTzsPqqq2EAHWPgFm8rbtlliiukUDb1HKMzw05btMyI10Co/vNQ+86OORyFx2xWVPsXiO9Cu2GBqjzh7D43QVW6XURoKjuQA9yqB0vH/af/mb9FX/AMJG4eK8/wCFCflvXeTH8HeOR67pYT2aXm4/IKjEbfxDoyBjTOkSY8SjG7IG+G932kRTwQboMveblDzxWkMsRLZfxDTBqOJcbkn2CYC36uhKT40896JbS3uss7lfZVRo8NVcvfiN4FchYQjbuGsHttFjySplXn7LTV6QLSDvWXqUi0kcCtpmTdUEVadg4eN5UxGuiqoY4EQeXeeXLVUUa9y0jQqmPt0Z80W1YY7FDRslNsDiw5svcGxY2vzASqnS3/7oiiJWtfT3tmZTa0MKmPp7g5/oEPU2o7cA3lr5qltAnQIHF4wscW5YIMGTPtqEeOKI8VPJ0izFBzget1iDBN/RA7L2YKNMMBmJJMRJNzZQqYlztSfCy9w9ctsdPZSyTT0aP0kquw3Ko5gpNbKkKCz8mIsSW2WYdrHG9ju7/FMW0QBYBLG0kdhas2c6OBt6odjpRWkGBki6rNESIuVLM1o60meGi9OPJ7LY7za3clsok3orNBxvmi8a+xTOhtJrAA509+/80rc5x1Pl9VKlhr/qUnL4G8d7GdfaDHCDDhwif9ksdgcxJAyt3Am6OpUI7lcAB3p1fyLwivQCzAtG4uKn8KNSByRLzxsqHP4eqnKiiIxwHiVTUPj7eam6/wCarJ8VJlKK7nSyrcwcz3fVWvPHyC8awnSw/W9KEHe3w5aqkUeDSf1v4I8UwO8+n5rx/eYHAa+SVhAHYbifBv1UTTj8I9UU5/AR371SaSDQQVz+A8TqoDDk3Nu9Eu7lB1InU2/W5LQxFjg3s371LITqV6xsaDx3qwNROK8o4frzXitkDeuRoWxuWE2ny1SnbWDyw8DudOvcU9+IB3+iGr1S8FpED3XoUZDL02uceq068EeMAXR2WkeJjgY3okOJvB4HhPirmPa1cugPs8ODteTysrQcggACwBO+W7+6SoiuXGGhG0qcagSO6e66qpSlszyglorp9YTrvMi/hwHfvQ+0dmtqi3bGhve3ZPOPDxRVR0wAIAEeHBWeN0yiwxuLtGLqMIJBEEWI4FeLQ7U2eKgztgO3ybO/NJqOEe/stJ79B6pJdHpQmpKzsLiIsdPb8kxi0/NRpbD+87wH1KYUcC1os35lSc16J5MabtATWl2gJ9vMq+ng7XPl9Ue2lwCsFEDVTc2KscUCMw44aK1uHPDzRIMaAD3US7xUxyDaI335aK9rgOAVRZx/NSY3gEUBluYc146ovI4nyUTU4KgpxaqqjgNLqRXhwxPdzU5Doozb/wDZSa0nl5BWBgBtcr1w4nwSBsqDAO/28l4WcT4K0u4WVZpiZ3oBIOfwCgWqT6ihlJ/VkA0VVH8FXkJ109ERkA7/AGUHFKEpyj9fIKJpojJGqg6od2nquo4qDQNVXUcSrW05U/hgfq6FWGwXIVyIXI8QWM2tVtNg3rly9AyAOOpQ6RYO158VR8Mc1y5VgkTkW0XIoYkBcuT2IVvxBOglSpYd51MLxcs7m26LqCSLxhI7+am2gvFylIoiYoqUherlNhIkroJ+v5rlyITw0+K7L4Lly6jrPLc12dcuRRxwauJhcuRAc0mbKT++5Xq5IwlTnHkoLlyRjkC9QIJXLkpx58IDW54DTxXjnTb20XLlzORWwcZ57l64gaa8Vy5ccV/BJMkqwNjTzXLlx1kSFDKuXInEci5cuS2cf//Z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8" descr="http://t0.gstatic.com/images?q=tbn:ANd9GcTeRsJgnYweVnV2cDREVifo0ToFLbqt0UM0OfV7zB_bZ2os6Gpe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2748196" cy="1828800"/>
          </a:xfrm>
          <a:prstGeom prst="rect">
            <a:avLst/>
          </a:prstGeom>
          <a:noFill/>
        </p:spPr>
      </p:pic>
      <p:pic>
        <p:nvPicPr>
          <p:cNvPr id="8" name="Picture 10" descr="http://t1.gstatic.com/images?q=tbn:ANd9GcRtas68cR-2d1DS-TWY3Kxbcs7_4drTPydrPSInIUpmmIZTDv4R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19600"/>
            <a:ext cx="2666999" cy="1774767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T1zdNTJ78itvK2Sf_Qz3zLXMTY-OKJdTis63I2vXcTlKfPBDvD4qI_e5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0042">
            <a:off x="948103" y="4234284"/>
            <a:ext cx="1982932" cy="1905000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ANd9GcT1zdNTJ78itvK2Sf_Qz3zLXMTY-OKJdTis63I2vXcTlKfPBDvD4qI_e5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3200">
            <a:off x="6211354" y="1573097"/>
            <a:ext cx="1982932" cy="1905000"/>
          </a:xfrm>
          <a:prstGeom prst="rect">
            <a:avLst/>
          </a:prstGeom>
          <a:noFill/>
        </p:spPr>
      </p:pic>
      <p:pic>
        <p:nvPicPr>
          <p:cNvPr id="10" name="Picture 9" descr="clean hou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4942" y="2667000"/>
            <a:ext cx="3302691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p and bu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800" y="1295400"/>
            <a:ext cx="3657600" cy="3657600"/>
          </a:xfrm>
          <a:prstGeom prst="rect">
            <a:avLst/>
          </a:prstGeom>
        </p:spPr>
      </p:pic>
      <p:pic>
        <p:nvPicPr>
          <p:cNvPr id="5" name="Picture 4" descr="scrub brush.jpg"/>
          <p:cNvPicPr>
            <a:picLocks noChangeAspect="1"/>
          </p:cNvPicPr>
          <p:nvPr/>
        </p:nvPicPr>
        <p:blipFill rotWithShape="1">
          <a:blip r:embed="rId3" cstate="print"/>
          <a:srcRect l="13441" t="16306"/>
          <a:stretch/>
        </p:blipFill>
        <p:spPr>
          <a:xfrm rot="21374087">
            <a:off x="403497" y="4919506"/>
            <a:ext cx="2368566" cy="1716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Need?</a:t>
            </a:r>
            <a:endParaRPr lang="en-US" dirty="0"/>
          </a:p>
        </p:txBody>
      </p:sp>
      <p:pic>
        <p:nvPicPr>
          <p:cNvPr id="10" name="Picture 9" descr="all purpose cleaner -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6523" y="2142704"/>
            <a:ext cx="1555763" cy="3203041"/>
          </a:xfrm>
          <a:prstGeom prst="rect">
            <a:avLst/>
          </a:prstGeom>
        </p:spPr>
      </p:pic>
      <p:pic>
        <p:nvPicPr>
          <p:cNvPr id="17410" name="Picture 2" descr="http://t1.gstatic.com/images?q=tbn:ANd9GcSZx_G49qZQcXXgGIAO-8gYlE-PmPmr4CWloc8_wsCOdcehKnQPs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4525" y="2196973"/>
            <a:ext cx="1781316" cy="26190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17066" y="3048590"/>
            <a:ext cx="2434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Mop &amp; Bucket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5492" y="531074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Cleaners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52982" y="573849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Scrub Brushes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49356" y="484908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Rubber Gloves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9"/>
          <a:stretch/>
        </p:blipFill>
        <p:spPr>
          <a:xfrm>
            <a:off x="349704" y="1053973"/>
            <a:ext cx="2397561" cy="2768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2449" y="1843030"/>
            <a:ext cx="172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Broom &amp; </a:t>
            </a:r>
          </a:p>
          <a:p>
            <a:pPr algn="ctr"/>
            <a:r>
              <a:rPr lang="en-US" sz="2000" b="1" dirty="0" smtClean="0"/>
              <a:t>Dustpan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Need?</a:t>
            </a:r>
            <a:endParaRPr lang="en-US" dirty="0"/>
          </a:p>
        </p:txBody>
      </p:sp>
      <p:pic>
        <p:nvPicPr>
          <p:cNvPr id="5" name="Picture 4" descr="2939f3a5-ab8a-45a8-a91e-c39998fdb9b8_1.bf587eb3f562440ffaf3e56e3a7d827c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20142"/>
          <a:stretch/>
        </p:blipFill>
        <p:spPr>
          <a:xfrm>
            <a:off x="1143000" y="1381671"/>
            <a:ext cx="1447800" cy="2290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9200"/>
          <a:stretch/>
        </p:blipFill>
        <p:spPr>
          <a:xfrm>
            <a:off x="3972750" y="1162990"/>
            <a:ext cx="1226210" cy="2838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4" y="4166119"/>
            <a:ext cx="2327952" cy="2458057"/>
          </a:xfrm>
          <a:prstGeom prst="rect">
            <a:avLst/>
          </a:prstGeom>
        </p:spPr>
      </p:pic>
      <p:pic>
        <p:nvPicPr>
          <p:cNvPr id="16" name="Picture 15" descr="paper towels 4.jpg"/>
          <p:cNvPicPr>
            <a:picLocks noChangeAspect="1"/>
          </p:cNvPicPr>
          <p:nvPr/>
        </p:nvPicPr>
        <p:blipFill rotWithShape="1">
          <a:blip r:embed="rId5" cstate="print"/>
          <a:srcRect l="22117" r="22781"/>
          <a:stretch/>
        </p:blipFill>
        <p:spPr>
          <a:xfrm>
            <a:off x="3584904" y="4166119"/>
            <a:ext cx="1371601" cy="2489200"/>
          </a:xfrm>
          <a:prstGeom prst="rect">
            <a:avLst/>
          </a:prstGeom>
        </p:spPr>
      </p:pic>
      <p:pic>
        <p:nvPicPr>
          <p:cNvPr id="17" name="Picture 16" descr="sponge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4055904"/>
            <a:ext cx="1930400" cy="25495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93082" y="563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Sponges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19261" y="5330696"/>
            <a:ext cx="232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Paper Towels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2373" y="5901232"/>
            <a:ext cx="2015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Rags</a:t>
            </a:r>
            <a:endParaRPr lang="en-US" sz="3000" b="1" dirty="0"/>
          </a:p>
        </p:txBody>
      </p:sp>
      <p:pic>
        <p:nvPicPr>
          <p:cNvPr id="21" name="Picture 20" descr="bleach -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1417638"/>
            <a:ext cx="2399272" cy="23992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97882" y="180536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Bleach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7309" y="1726359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Vinegar</a:t>
            </a:r>
            <a:endParaRPr 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8895" y="1726359"/>
            <a:ext cx="1525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Amonia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3078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IMPORTANT!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Cleaning supplies can be poisonous.  </a:t>
            </a:r>
          </a:p>
          <a:p>
            <a:pPr algn="ctr">
              <a:buNone/>
            </a:pPr>
            <a:r>
              <a:rPr lang="en-US" dirty="0" smtClean="0"/>
              <a:t>You need to keep them out of reach of children!</a:t>
            </a:r>
          </a:p>
          <a:p>
            <a:pPr algn="ctr">
              <a:buNone/>
            </a:pPr>
            <a:r>
              <a:rPr lang="en-US" dirty="0" smtClean="0"/>
              <a:t>Keep them up high or in a locked cabinet.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If your child eats or drink one, </a:t>
            </a:r>
          </a:p>
          <a:p>
            <a:pPr algn="ctr">
              <a:buNone/>
            </a:pPr>
            <a:r>
              <a:rPr lang="en-US" b="1" dirty="0" smtClean="0"/>
              <a:t>Call </a:t>
            </a:r>
            <a:r>
              <a:rPr lang="en-US" b="1" u="sng" dirty="0" smtClean="0"/>
              <a:t>Poison Control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b="1" dirty="0" smtClean="0"/>
              <a:t>1-800-222-1222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Trash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 need to use trash cans inside your home.</a:t>
            </a:r>
          </a:p>
          <a:p>
            <a:pPr marL="0" indent="0" algn="ctr">
              <a:buNone/>
            </a:pPr>
            <a:r>
              <a:rPr lang="en-US" dirty="0" smtClean="0"/>
              <a:t>You will need to buy and use trash bags.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images-na.ssl-images-amazon.com/images/I/41JBFYdHIKL._AC_UL320_SR260,32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2605881"/>
            <a:ext cx="18573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sweethome.com/wp-content/uploads/sites/3/2015/12/12-kitchen-trashcan-plastic-bag-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16718"/>
            <a:ext cx="3235036" cy="21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jisushopping.net/blog/wp-content/uploads/2013/07/JiSu-Online-Shopping-Blog-Diaper-Pails-Kitchen-Trash-Can1-e13734702793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1" b="5003"/>
          <a:stretch/>
        </p:blipFill>
        <p:spPr bwMode="auto">
          <a:xfrm>
            <a:off x="2667000" y="2605881"/>
            <a:ext cx="224660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ages-na.ssl-images-amazon.com/images/G/01/hpc/detail-page/c26-B000EG5W12-1-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4" y="5056269"/>
            <a:ext cx="2887635" cy="15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glad.com/wp-content/uploads/2014/12/152017.104_GLD_TKDSOSFC13gl40ct_frthor3qtr_0215_25-02-15-1603__1_-e14459708313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83" y="5056269"/>
            <a:ext cx="2465026" cy="160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interplas.com/product_images/trash-bags/Regular-Duty-Clear-Trash-Bags-Can-Liners-165p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41" y="4348123"/>
            <a:ext cx="2208144" cy="22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9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Trash Disposal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6418" y="1156495"/>
            <a:ext cx="4040188" cy="639762"/>
          </a:xfrm>
        </p:spPr>
        <p:txBody>
          <a:bodyPr/>
          <a:lstStyle/>
          <a:p>
            <a:pPr algn="ctr"/>
            <a:r>
              <a:rPr lang="en-US" u="sng" dirty="0" smtClean="0"/>
              <a:t>Apartment Complex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96257"/>
            <a:ext cx="4040188" cy="432990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When your trash bag is full, pull it out of the trash can carefully and tie it closed.</a:t>
            </a:r>
          </a:p>
          <a:p>
            <a:r>
              <a:rPr lang="en-US" sz="2200" dirty="0" smtClean="0"/>
              <a:t>Place it inside the dumpster outside.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56495"/>
            <a:ext cx="4041775" cy="639762"/>
          </a:xfrm>
        </p:spPr>
        <p:txBody>
          <a:bodyPr/>
          <a:lstStyle/>
          <a:p>
            <a:pPr algn="ctr"/>
            <a:r>
              <a:rPr lang="en-US" u="sng" dirty="0" smtClean="0"/>
              <a:t>House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96257"/>
            <a:ext cx="4041775" cy="432990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You may need to purchase bins with lids for outside.</a:t>
            </a:r>
          </a:p>
          <a:p>
            <a:r>
              <a:rPr lang="en-US" sz="2200" dirty="0" smtClean="0"/>
              <a:t>When your trash bag is full, place it in outside bin.</a:t>
            </a:r>
          </a:p>
          <a:p>
            <a:r>
              <a:rPr lang="en-US" sz="2200" dirty="0" smtClean="0"/>
              <a:t>Put the outside bin on the curb on your weekly trash collection date. </a:t>
            </a:r>
            <a:endParaRPr lang="en-US" sz="2200" dirty="0"/>
          </a:p>
        </p:txBody>
      </p:sp>
      <p:pic>
        <p:nvPicPr>
          <p:cNvPr id="3074" name="Picture 2" descr="http://s159.photobucket.com/albums/t125/realityhandbook/sp-dump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r="17452"/>
          <a:stretch/>
        </p:blipFill>
        <p:spPr bwMode="auto">
          <a:xfrm>
            <a:off x="762000" y="3796146"/>
            <a:ext cx="3314015" cy="26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iviusvir.files.wordpress.com/2009/08/trash_can_up_fo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9259" r="16988" b="7649"/>
          <a:stretch/>
        </p:blipFill>
        <p:spPr bwMode="auto">
          <a:xfrm>
            <a:off x="6778016" y="4218746"/>
            <a:ext cx="1985963" cy="24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ce.imageg.net/graphics/product_images/pACE3-4010054enh-z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t="9259" r="13124" b="7649"/>
          <a:stretch/>
        </p:blipFill>
        <p:spPr bwMode="auto">
          <a:xfrm>
            <a:off x="4897661" y="4448844"/>
            <a:ext cx="190145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8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1097</Words>
  <Application>Microsoft Office PowerPoint</Application>
  <PresentationFormat>On-screen Show (4:3)</PresentationFormat>
  <Paragraphs>223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How to Keep Your Home  Clean and Bug-Free</vt:lpstr>
      <vt:lpstr>A Dirty Home is Not Healthy!</vt:lpstr>
      <vt:lpstr> </vt:lpstr>
      <vt:lpstr> </vt:lpstr>
      <vt:lpstr>What Do I Need?</vt:lpstr>
      <vt:lpstr>What Do I Need?</vt:lpstr>
      <vt:lpstr>IMPORTANT!</vt:lpstr>
      <vt:lpstr>Trash Disposal</vt:lpstr>
      <vt:lpstr>Trash Disposal</vt:lpstr>
      <vt:lpstr>Bathroom</vt:lpstr>
      <vt:lpstr>Bathroom Cleaners</vt:lpstr>
      <vt:lpstr>Bathroom Cleaner</vt:lpstr>
      <vt:lpstr>Bathroom</vt:lpstr>
      <vt:lpstr>Glass, Windows, and Mirrors</vt:lpstr>
      <vt:lpstr>Floors</vt:lpstr>
      <vt:lpstr>Floors (Wood, Linoleum or Tile – NOT Carpet)</vt:lpstr>
      <vt:lpstr>Floors  (Hardwood or Linoleum – NOT Carpet)</vt:lpstr>
      <vt:lpstr>Carpet</vt:lpstr>
      <vt:lpstr>Vacuuming</vt:lpstr>
      <vt:lpstr>Vacuuming</vt:lpstr>
      <vt:lpstr>Vacuuming</vt:lpstr>
      <vt:lpstr>Kitchen</vt:lpstr>
      <vt:lpstr>Kitchen</vt:lpstr>
      <vt:lpstr>Sink Drains</vt:lpstr>
      <vt:lpstr>Sink Drains</vt:lpstr>
      <vt:lpstr>Proper Food Storage</vt:lpstr>
      <vt:lpstr>Proper Food Storage</vt:lpstr>
      <vt:lpstr>Proper Food Storage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Keep Your Home  Clean and Bug-Free!</dc:title>
  <dc:creator>Alana Schriver</dc:creator>
  <cp:lastModifiedBy>Alana Schriver</cp:lastModifiedBy>
  <cp:revision>66</cp:revision>
  <dcterms:created xsi:type="dcterms:W3CDTF">2013-01-17T20:21:10Z</dcterms:created>
  <dcterms:modified xsi:type="dcterms:W3CDTF">2017-04-18T17:22:08Z</dcterms:modified>
</cp:coreProperties>
</file>